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7.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ags/tag14.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6.xml" ContentType="application/vnd.openxmlformats-officedocument.theme+xml"/>
  <Override PartName="/ppt/tags/tag21.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7.xml" ContentType="application/vnd.openxmlformats-officedocument.them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8.xml" ContentType="application/vnd.openxmlformats-officedocument.theme+xml"/>
  <Override PartName="/ppt/tags/tag28.xml" ContentType="application/vnd.openxmlformats-officedocument.presentationml.tag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9.xml" ContentType="application/vnd.openxmlformats-officedocument.them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10.xml" ContentType="application/vnd.openxmlformats-officedocument.theme+xml"/>
  <Override PartName="/ppt/tags/tag35.xml" ContentType="application/vnd.openxmlformats-officedocument.presentationml.tags+xml"/>
  <Override PartName="/ppt/theme/theme11.xml" ContentType="application/vnd.openxmlformats-officedocument.theme+xml"/>
  <Override PartName="/ppt/tags/tag36.xml" ContentType="application/vnd.openxmlformats-officedocument.presentationml.tags+xml"/>
  <Override PartName="/ppt/theme/theme12.xml" ContentType="application/vnd.openxmlformats-officedocument.theme+xml"/>
  <Override PartName="/ppt/tags/tag37.xml" ContentType="application/vnd.openxmlformats-officedocument.presentationml.tags+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ags/tag38.xml" ContentType="application/vnd.openxmlformats-officedocument.presentationml.tags+xml"/>
  <Override PartName="/ppt/theme/theme15.xml" ContentType="application/vnd.openxmlformats-officedocument.theme+xml"/>
  <Override PartName="/ppt/tags/tag39.xml" ContentType="application/vnd.openxmlformats-officedocument.presentationml.tags+xml"/>
  <Override PartName="/ppt/theme/theme16.xml" ContentType="application/vnd.openxmlformats-officedocument.theme+xml"/>
  <Override PartName="/ppt/tags/tag40.xml" ContentType="application/vnd.openxmlformats-officedocument.presentationml.tags+xml"/>
  <Override PartName="/ppt/slideLayouts/slideLayout78.xml" ContentType="application/vnd.openxmlformats-officedocument.presentationml.slideLayout+xml"/>
  <Override PartName="/ppt/theme/theme17.xml" ContentType="application/vnd.openxmlformats-officedocument.theme+xml"/>
  <Override PartName="/ppt/tags/tag41.xml" ContentType="application/vnd.openxmlformats-officedocument.presentationml.tags+xml"/>
  <Override PartName="/ppt/slideLayouts/slideLayout79.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comments/modernComment_141_DDC44881.xml" ContentType="application/vnd.ms-powerpoint.comments+xml"/>
  <Override PartName="/ppt/comments/modernComment_142_271A2D13.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41" r:id="rId1"/>
    <p:sldMasterId id="2147484160" r:id="rId2"/>
    <p:sldMasterId id="2147484169" r:id="rId3"/>
    <p:sldMasterId id="2147484226" r:id="rId4"/>
    <p:sldMasterId id="2147484198" r:id="rId5"/>
    <p:sldMasterId id="2147484235" r:id="rId6"/>
    <p:sldMasterId id="2147484244" r:id="rId7"/>
    <p:sldMasterId id="2147484263" r:id="rId8"/>
    <p:sldMasterId id="2147484272" r:id="rId9"/>
    <p:sldMasterId id="2147484291" r:id="rId10"/>
    <p:sldMasterId id="2147484312" r:id="rId11"/>
    <p:sldMasterId id="2147484313" r:id="rId12"/>
    <p:sldMasterId id="2147484319" r:id="rId13"/>
    <p:sldMasterId id="2147484323" r:id="rId14"/>
    <p:sldMasterId id="2147484326" r:id="rId15"/>
    <p:sldMasterId id="2147484334" r:id="rId16"/>
    <p:sldMasterId id="2147484335" r:id="rId17"/>
    <p:sldMasterId id="2147484341" r:id="rId18"/>
  </p:sldMasterIdLst>
  <p:notesMasterIdLst>
    <p:notesMasterId r:id="rId31"/>
  </p:notesMasterIdLst>
  <p:handoutMasterIdLst>
    <p:handoutMasterId r:id="rId32"/>
  </p:handoutMasterIdLst>
  <p:sldIdLst>
    <p:sldId id="256" r:id="rId19"/>
    <p:sldId id="310" r:id="rId20"/>
    <p:sldId id="311" r:id="rId21"/>
    <p:sldId id="327" r:id="rId22"/>
    <p:sldId id="328" r:id="rId23"/>
    <p:sldId id="315" r:id="rId24"/>
    <p:sldId id="297" r:id="rId25"/>
    <p:sldId id="298" r:id="rId26"/>
    <p:sldId id="306" r:id="rId27"/>
    <p:sldId id="321" r:id="rId28"/>
    <p:sldId id="322" r:id="rId29"/>
    <p:sldId id="309" r:id="rId3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9D1098A-1306-C6C2-9D45-CD965A3F7CFF}" name="SARVESH TELANG" initials="ST" userId="b934651c9f7c899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B3575"/>
    <a:srgbClr val="000000"/>
    <a:srgbClr val="042C57"/>
    <a:srgbClr val="006B6B"/>
    <a:srgbClr val="E21B4B"/>
    <a:srgbClr val="507189"/>
    <a:srgbClr val="FFA152"/>
    <a:srgbClr val="BBC5CA"/>
    <a:srgbClr val="4C59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ittlere Formatvorlage 1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0A1B5D5-9B99-4C35-A422-299274C87663}" styleName="Mittlere Formatvorlage 1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ittlere Formatvorlage 1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5" autoAdjust="0"/>
    <p:restoredTop sz="92521" autoAdjust="0"/>
  </p:normalViewPr>
  <p:slideViewPr>
    <p:cSldViewPr snapToGrid="0" showGuides="1">
      <p:cViewPr varScale="1">
        <p:scale>
          <a:sx n="115" d="100"/>
          <a:sy n="115" d="100"/>
        </p:scale>
        <p:origin x="552" y="108"/>
      </p:cViewPr>
      <p:guideLst>
        <p:guide orient="horz" pos="2205"/>
        <p:guide pos="3840"/>
      </p:guideLst>
    </p:cSldViewPr>
  </p:slideViewPr>
  <p:notesTextViewPr>
    <p:cViewPr>
      <p:scale>
        <a:sx n="3" d="2"/>
        <a:sy n="3" d="2"/>
      </p:scale>
      <p:origin x="0" y="0"/>
    </p:cViewPr>
  </p:notesTextViewPr>
  <p:notesViewPr>
    <p:cSldViewPr snapToGrid="0" showGuides="1">
      <p:cViewPr varScale="1">
        <p:scale>
          <a:sx n="92" d="100"/>
          <a:sy n="92" d="100"/>
        </p:scale>
        <p:origin x="268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21" Type="http://schemas.openxmlformats.org/officeDocument/2006/relationships/slide" Target="slides/slide3.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2.xml"/><Relationship Id="rId29" Type="http://schemas.openxmlformats.org/officeDocument/2006/relationships/slide" Target="slides/slide1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handoutMaster" Target="handoutMasters/handoutMaster1.xml"/><Relationship Id="rId37" Type="http://schemas.microsoft.com/office/2018/10/relationships/authors" Target="author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1.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comments/modernComment_141_DDC44881.xml><?xml version="1.0" encoding="utf-8"?>
<p188:cmLst xmlns:a="http://schemas.openxmlformats.org/drawingml/2006/main" xmlns:r="http://schemas.openxmlformats.org/officeDocument/2006/relationships" xmlns:p188="http://schemas.microsoft.com/office/powerpoint/2018/8/main">
  <p188:cm id="{27470045-D7E2-4422-B3AD-54F033FC9E7F}" authorId="{B9D1098A-1306-C6C2-9D45-CD965A3F7CFF}" created="2024-01-13T12:42:10.139">
    <ac:deMkLst xmlns:ac="http://schemas.microsoft.com/office/drawing/2013/main/command">
      <pc:docMk xmlns:pc="http://schemas.microsoft.com/office/powerpoint/2013/main/command"/>
      <pc:sldMk xmlns:pc="http://schemas.microsoft.com/office/powerpoint/2013/main/command" cId="3493097511" sldId="302"/>
      <ac:grpSpMk id="5" creationId="{758F0006-1D41-56EE-A584-ED51550BC1DC}"/>
    </ac:deMkLst>
    <p188:txBody>
      <a:bodyPr/>
      <a:lstStyle/>
      <a:p>
        <a:r>
          <a:rPr lang="en-IN"/>
          <a:t>
The use of systems engineering in intelligent transportation system (ITS) projects is common, and it's often considered a best practice. Systems engineering provides a structured and comprehensive approach to designing, implementing, and managing complex systems like those found in ITS.
In the development of intelligent transportation systems, systems engineering principles are applied to ensure that all components work together seamlessly, taking into account various factors such as technology integration, communication protocols, data management, user interfaces, and overall system performance. This approach helps in addressing potential challenges, ensuring reliability, and optimizing the efficiency of the transportation system.</a:t>
        </a:r>
      </a:p>
    </p188:txBody>
  </p188:cm>
  <p188:cm id="{E7197B90-444F-4C17-B067-1B6C9CAC9C91}" authorId="{B9D1098A-1306-C6C2-9D45-CD965A3F7CFF}" created="2024-01-13T13:01:46.634">
    <ac:deMkLst xmlns:ac="http://schemas.microsoft.com/office/drawing/2013/main/command">
      <pc:docMk xmlns:pc="http://schemas.microsoft.com/office/powerpoint/2013/main/command"/>
      <pc:sldMk xmlns:pc="http://schemas.microsoft.com/office/powerpoint/2013/main/command" cId="3493097511" sldId="302"/>
      <ac:grpSpMk id="5" creationId="{758F0006-1D41-56EE-A584-ED51550BC1DC}"/>
    </ac:deMkLst>
    <p188:txBody>
      <a:bodyPr/>
      <a:lstStyle/>
      <a:p>
        <a:r>
          <a:rPr lang="en-IN"/>
          <a:t>ITS refer to Systems that integrate information processing and communication technologies with transportation infrastructure, vehicles, and users.
The application of advanced technologies (computers, sensors, control, telematics, and electronic devices) in transportation to save lives, time, money, energy and the environment. Relies on sensors, detectors, digital cameras, image processing software, real-time information collection, and management, along with high-powered computing connected to extensive databases to provide the necessary intelligence</a:t>
        </a:r>
      </a:p>
    </p188:txBody>
  </p188:cm>
  <p188:cm id="{9C16891B-2DB9-4298-B213-84C68A77B5F4}" authorId="{B9D1098A-1306-C6C2-9D45-CD965A3F7CFF}" created="2024-01-13T15:10:19.240">
    <ac:deMkLst xmlns:ac="http://schemas.microsoft.com/office/drawing/2013/main/command">
      <pc:docMk xmlns:pc="http://schemas.microsoft.com/office/powerpoint/2013/main/command"/>
      <pc:sldMk xmlns:pc="http://schemas.microsoft.com/office/powerpoint/2013/main/command" cId="3493097511" sldId="302"/>
      <ac:grpSpMk id="5" creationId="{758F0006-1D41-56EE-A584-ED51550BC1DC}"/>
    </ac:deMkLst>
    <p188:txBody>
      <a:bodyPr/>
      <a:lstStyle/>
      <a:p>
        <a:r>
          <a:rPr lang="en-IN"/>
          <a:t>ERTICO- public-private partnership organisation with over 120 members, connecting 8 different sectors across the ITS and Smart Mobility community
Sharing information may create risks if there are multiple development processes involved in the implementation of the regional ITS elements. Misunderstandings on which information will be shared and how information will be encoded can contribute to the risk, thus the intended ITS services will only partly work or not work at all.
Following a systems engineering process (SEP) may help substantially reduce the number and severity of defects in complex ITS as contemplated for the Gui’an New District.</a:t>
        </a:r>
      </a:p>
    </p188:txBody>
  </p188:cm>
</p188:cmLst>
</file>

<file path=ppt/comments/modernComment_142_271A2D13.xml><?xml version="1.0" encoding="utf-8"?>
<p188:cmLst xmlns:a="http://schemas.openxmlformats.org/drawingml/2006/main" xmlns:r="http://schemas.openxmlformats.org/officeDocument/2006/relationships" xmlns:p188="http://schemas.microsoft.com/office/powerpoint/2018/8/main">
  <p188:cm id="{1F418874-17E0-490A-801F-EEE991D39141}" authorId="{B9D1098A-1306-C6C2-9D45-CD965A3F7CFF}" created="2024-01-13T12:42:10.139">
    <ac:deMkLst xmlns:ac="http://schemas.microsoft.com/office/drawing/2013/main/command">
      <pc:docMk xmlns:pc="http://schemas.microsoft.com/office/powerpoint/2013/main/command"/>
      <pc:sldMk xmlns:pc="http://schemas.microsoft.com/office/powerpoint/2013/main/command" cId="1084688603" sldId="322"/>
      <ac:spMk id="5" creationId="{A6ABCA50-340A-08C8-DDE5-7181545C6B65}"/>
    </ac:deMkLst>
    <p188:txBody>
      <a:bodyPr/>
      <a:lstStyle/>
      <a:p>
        <a:r>
          <a:rPr lang="en-IN"/>
          <a:t>
The use of systems engineering in intelligent transportation system (ITS) projects is common, and it's often considered a best practice. Systems engineering provides a structured and comprehensive approach to designing, implementing, and managing complex systems like those found in ITS.
In the development of intelligent transportation systems, systems engineering principles are applied to ensure that all components work together seamlessly, taking into account various factors such as technology integration, communication protocols, data management, user interfaces, and overall system performance. This approach helps in addressing potential challenges, ensuring reliability, and optimizing the efficiency of the transportation system.</a:t>
        </a:r>
      </a:p>
    </p188:txBody>
  </p188:cm>
  <p188:cm id="{A2C48D52-AE00-4A1B-A8F6-3B8575BC543C}" authorId="{B9D1098A-1306-C6C2-9D45-CD965A3F7CFF}" created="2024-01-13T13:01:46.634">
    <ac:deMkLst xmlns:ac="http://schemas.microsoft.com/office/drawing/2013/main/command">
      <pc:docMk xmlns:pc="http://schemas.microsoft.com/office/powerpoint/2013/main/command"/>
      <pc:sldMk xmlns:pc="http://schemas.microsoft.com/office/powerpoint/2013/main/command" cId="1084688603" sldId="322"/>
      <ac:spMk id="5" creationId="{A6ABCA50-340A-08C8-DDE5-7181545C6B65}"/>
    </ac:deMkLst>
    <p188:txBody>
      <a:bodyPr/>
      <a:lstStyle/>
      <a:p>
        <a:r>
          <a:rPr lang="en-IN"/>
          <a:t>ITS refer to Systems that integrate information processing and communication technologies with transportation infrastructure, vehicles, and users.
The application of advanced technologies (computers, sensors, control, telematics, and electronic devices) in transportation to save lives, time, money, energy and the environment. Relies on sensors, detectors, digital cameras, image processing software, real-time information collection, and management, along with high-powered computing connected to extensive databases to provide the necessary intelligence</a:t>
        </a:r>
      </a:p>
    </p188:txBody>
  </p188:cm>
  <p188:cm id="{A2AC5346-764B-4C88-A239-8BFAD197B0B9}" authorId="{B9D1098A-1306-C6C2-9D45-CD965A3F7CFF}" created="2024-01-13T15:10:19.240">
    <ac:deMkLst xmlns:ac="http://schemas.microsoft.com/office/drawing/2013/main/command">
      <pc:docMk xmlns:pc="http://schemas.microsoft.com/office/powerpoint/2013/main/command"/>
      <pc:sldMk xmlns:pc="http://schemas.microsoft.com/office/powerpoint/2013/main/command" cId="1084688603" sldId="322"/>
      <ac:spMk id="5" creationId="{A6ABCA50-340A-08C8-DDE5-7181545C6B65}"/>
    </ac:deMkLst>
    <p188:txBody>
      <a:bodyPr/>
      <a:lstStyle/>
      <a:p>
        <a:r>
          <a:rPr lang="en-IN"/>
          <a:t>ERTICO- public-private partnership organisation with over 120 members, connecting 8 different sectors across the ITS and Smart Mobility community
Sharing information may create risks if there are multiple development processes involved in the implementation of the regional ITS elements. Misunderstandings on which information will be shared and how information will be encoded can contribute to the risk, thus the intended ITS services will only partly work or not work at all.
Following a systems engineering process (SEP) may help substantially reduce the number and severity of defects in complex ITS as contemplated for the Gui’an New District.</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522B4F63-70AB-4A15-ACF0-2A236F2D832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AA7C5859-B964-4735-9235-124AFFE5B4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E848906-8FE8-4FCF-9EBD-57A2C564F27A}" type="datetimeFigureOut">
              <a:rPr lang="de-DE" smtClean="0"/>
              <a:t>09.09.2024</a:t>
            </a:fld>
            <a:endParaRPr lang="de-DE"/>
          </a:p>
        </p:txBody>
      </p:sp>
      <p:sp>
        <p:nvSpPr>
          <p:cNvPr id="4" name="Fußzeilenplatzhalter 3">
            <a:extLst>
              <a:ext uri="{FF2B5EF4-FFF2-40B4-BE49-F238E27FC236}">
                <a16:creationId xmlns:a16="http://schemas.microsoft.com/office/drawing/2014/main" id="{655D5639-8813-408D-B546-F913C4B286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4257B43D-EF56-447C-AD43-59DB5547AD2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833979-55C2-4BAC-8E7B-6A8061C187C5}" type="slidenum">
              <a:rPr lang="de-DE" smtClean="0"/>
              <a:t>‹#›</a:t>
            </a:fld>
            <a:endParaRPr lang="de-DE"/>
          </a:p>
        </p:txBody>
      </p:sp>
    </p:spTree>
    <p:extLst>
      <p:ext uri="{BB962C8B-B14F-4D97-AF65-F5344CB8AC3E}">
        <p14:creationId xmlns:p14="http://schemas.microsoft.com/office/powerpoint/2010/main" val="1107544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54484D-EAC1-447F-8C82-67E4B21782A4}" type="datetimeFigureOut">
              <a:rPr lang="de-DE" smtClean="0"/>
              <a:t>09.09.2024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E4E198-3B98-42F6-9F3D-017AE9DAFF09}" type="slidenum">
              <a:rPr lang="de-DE" smtClean="0"/>
              <a:t>‹#›</a:t>
            </a:fld>
            <a:endParaRPr lang="de-DE"/>
          </a:p>
        </p:txBody>
      </p:sp>
    </p:spTree>
    <p:extLst>
      <p:ext uri="{BB962C8B-B14F-4D97-AF65-F5344CB8AC3E}">
        <p14:creationId xmlns:p14="http://schemas.microsoft.com/office/powerpoint/2010/main" val="4288355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7E4E198-3B98-42F6-9F3D-017AE9DAFF09}" type="slidenum">
              <a:rPr lang="de-DE" smtClean="0"/>
              <a:t>1</a:t>
            </a:fld>
            <a:endParaRPr lang="de-DE"/>
          </a:p>
        </p:txBody>
      </p:sp>
    </p:spTree>
    <p:extLst>
      <p:ext uri="{BB962C8B-B14F-4D97-AF65-F5344CB8AC3E}">
        <p14:creationId xmlns:p14="http://schemas.microsoft.com/office/powerpoint/2010/main" val="129917370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oleObject" Target="../embeddings/oleObject1.bin"/><Relationship Id="rId7"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7.svg"/><Relationship Id="rId4" Type="http://schemas.openxmlformats.org/officeDocument/2006/relationships/image" Target="../media/image1.emf"/><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oleObject" Target="../embeddings/oleObject1.bin"/><Relationship Id="rId7" Type="http://schemas.openxmlformats.org/officeDocument/2006/relationships/image" Target="../media/image4.png"/><Relationship Id="rId2" Type="http://schemas.openxmlformats.org/officeDocument/2006/relationships/slideMaster" Target="../slideMasters/slideMaster3.xml"/><Relationship Id="rId1" Type="http://schemas.openxmlformats.org/officeDocument/2006/relationships/tags" Target="../tags/tag8.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0.svg"/><Relationship Id="rId4" Type="http://schemas.openxmlformats.org/officeDocument/2006/relationships/image" Target="../media/image1.emf"/><Relationship Id="rId9"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oleObject" Target="../embeddings/oleObject2.bin"/><Relationship Id="rId7" Type="http://schemas.openxmlformats.org/officeDocument/2006/relationships/image" Target="../media/image8.png"/><Relationship Id="rId2" Type="http://schemas.openxmlformats.org/officeDocument/2006/relationships/slideMaster" Target="../slideMasters/slideMaster3.xml"/><Relationship Id="rId1" Type="http://schemas.openxmlformats.org/officeDocument/2006/relationships/tags" Target="../tags/tag9.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11.svg"/><Relationship Id="rId4" Type="http://schemas.openxmlformats.org/officeDocument/2006/relationships/image" Target="../media/image1.emf"/><Relationship Id="rId9"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oleObject" Target="../embeddings/oleObject2.bin"/><Relationship Id="rId7"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11.svg"/><Relationship Id="rId4" Type="http://schemas.openxmlformats.org/officeDocument/2006/relationships/image" Target="../media/image1.emf"/><Relationship Id="rId9"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3.png"/><Relationship Id="rId2" Type="http://schemas.openxmlformats.org/officeDocument/2006/relationships/slideMaster" Target="../slideMasters/slideMaster3.xml"/><Relationship Id="rId1" Type="http://schemas.openxmlformats.org/officeDocument/2006/relationships/tags" Target="../tags/tag1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24.png"/><Relationship Id="rId2" Type="http://schemas.openxmlformats.org/officeDocument/2006/relationships/slideMaster" Target="../slideMasters/slideMaster3.xml"/><Relationship Id="rId1" Type="http://schemas.openxmlformats.org/officeDocument/2006/relationships/tags" Target="../tags/tag13.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oleObject" Target="../embeddings/oleObject9.bin"/><Relationship Id="rId7" Type="http://schemas.openxmlformats.org/officeDocument/2006/relationships/image" Target="../media/image4.png"/><Relationship Id="rId2" Type="http://schemas.openxmlformats.org/officeDocument/2006/relationships/slideMaster" Target="../slideMasters/slideMaster5.xml"/><Relationship Id="rId1" Type="http://schemas.openxmlformats.org/officeDocument/2006/relationships/tags" Target="../tags/tag15.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28.svg"/><Relationship Id="rId4" Type="http://schemas.openxmlformats.org/officeDocument/2006/relationships/image" Target="../media/image1.emf"/><Relationship Id="rId9" Type="http://schemas.openxmlformats.org/officeDocument/2006/relationships/image" Target="../media/image27.pn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oleObject" Target="../embeddings/oleObject10.bin"/><Relationship Id="rId7" Type="http://schemas.openxmlformats.org/officeDocument/2006/relationships/image" Target="../media/image8.png"/><Relationship Id="rId2" Type="http://schemas.openxmlformats.org/officeDocument/2006/relationships/slideMaster" Target="../slideMasters/slideMaster5.xml"/><Relationship Id="rId1" Type="http://schemas.openxmlformats.org/officeDocument/2006/relationships/tags" Target="../tags/tag16.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11.svg"/><Relationship Id="rId4" Type="http://schemas.openxmlformats.org/officeDocument/2006/relationships/image" Target="../media/image1.emf"/><Relationship Id="rId9"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5.xml"/><Relationship Id="rId1" Type="http://schemas.openxmlformats.org/officeDocument/2006/relationships/tags" Target="../tags/tag17.xml"/><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5.xml"/><Relationship Id="rId1" Type="http://schemas.openxmlformats.org/officeDocument/2006/relationships/tags" Target="../tags/tag18.xml"/><Relationship Id="rId4" Type="http://schemas.openxmlformats.org/officeDocument/2006/relationships/image" Target="../media/image1.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31.png"/><Relationship Id="rId2" Type="http://schemas.openxmlformats.org/officeDocument/2006/relationships/slideMaster" Target="../slideMasters/slideMaster5.xml"/><Relationship Id="rId1" Type="http://schemas.openxmlformats.org/officeDocument/2006/relationships/tags" Target="../tags/tag19.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image" Target="../media/image32.png"/><Relationship Id="rId2" Type="http://schemas.openxmlformats.org/officeDocument/2006/relationships/slideMaster" Target="../slideMasters/slideMaster5.xml"/><Relationship Id="rId1" Type="http://schemas.openxmlformats.org/officeDocument/2006/relationships/tags" Target="../tags/tag20.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e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oleObject" Target="../embeddings/oleObject16.bin"/><Relationship Id="rId7" Type="http://schemas.openxmlformats.org/officeDocument/2006/relationships/image" Target="../media/image4.png"/><Relationship Id="rId2" Type="http://schemas.openxmlformats.org/officeDocument/2006/relationships/slideMaster" Target="../slideMasters/slideMaster7.xml"/><Relationship Id="rId1" Type="http://schemas.openxmlformats.org/officeDocument/2006/relationships/tags" Target="../tags/tag22.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6.svg"/><Relationship Id="rId4" Type="http://schemas.openxmlformats.org/officeDocument/2006/relationships/image" Target="../media/image1.emf"/><Relationship Id="rId9" Type="http://schemas.openxmlformats.org/officeDocument/2006/relationships/image" Target="../media/image35.pn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oleObject" Target="../embeddings/oleObject17.bin"/><Relationship Id="rId7" Type="http://schemas.openxmlformats.org/officeDocument/2006/relationships/image" Target="../media/image8.png"/><Relationship Id="rId2" Type="http://schemas.openxmlformats.org/officeDocument/2006/relationships/slideMaster" Target="../slideMasters/slideMaster7.xml"/><Relationship Id="rId1" Type="http://schemas.openxmlformats.org/officeDocument/2006/relationships/tags" Target="../tags/tag23.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11.svg"/><Relationship Id="rId4" Type="http://schemas.openxmlformats.org/officeDocument/2006/relationships/image" Target="../media/image1.emf"/><Relationship Id="rId9"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7.xml"/><Relationship Id="rId1" Type="http://schemas.openxmlformats.org/officeDocument/2006/relationships/tags" Target="../tags/tag24.xml"/><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7.xml"/><Relationship Id="rId1" Type="http://schemas.openxmlformats.org/officeDocument/2006/relationships/tags" Target="../tags/tag25.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20.bin"/><Relationship Id="rId7" Type="http://schemas.openxmlformats.org/officeDocument/2006/relationships/image" Target="../media/image39.png"/><Relationship Id="rId2" Type="http://schemas.openxmlformats.org/officeDocument/2006/relationships/slideMaster" Target="../slideMasters/slideMaster7.xml"/><Relationship Id="rId1" Type="http://schemas.openxmlformats.org/officeDocument/2006/relationships/tags" Target="../tags/tag26.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emf"/></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image" Target="../media/image40.png"/><Relationship Id="rId2" Type="http://schemas.openxmlformats.org/officeDocument/2006/relationships/slideMaster" Target="../slideMasters/slideMaster7.xml"/><Relationship Id="rId1" Type="http://schemas.openxmlformats.org/officeDocument/2006/relationships/tags" Target="../tags/tag2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oleObject" Target="../embeddings/oleObject16.bin"/><Relationship Id="rId7" Type="http://schemas.openxmlformats.org/officeDocument/2006/relationships/image" Target="../media/image4.png"/><Relationship Id="rId2" Type="http://schemas.openxmlformats.org/officeDocument/2006/relationships/slideMaster" Target="../slideMasters/slideMaster9.xml"/><Relationship Id="rId1" Type="http://schemas.openxmlformats.org/officeDocument/2006/relationships/tags" Target="../tags/tag29.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4.svg"/><Relationship Id="rId4" Type="http://schemas.openxmlformats.org/officeDocument/2006/relationships/image" Target="../media/image1.emf"/><Relationship Id="rId9" Type="http://schemas.openxmlformats.org/officeDocument/2006/relationships/image" Target="../media/image43.png"/></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oleObject" Target="../embeddings/oleObject17.bin"/><Relationship Id="rId7" Type="http://schemas.openxmlformats.org/officeDocument/2006/relationships/image" Target="../media/image8.png"/><Relationship Id="rId2" Type="http://schemas.openxmlformats.org/officeDocument/2006/relationships/slideMaster" Target="../slideMasters/slideMaster9.xml"/><Relationship Id="rId1" Type="http://schemas.openxmlformats.org/officeDocument/2006/relationships/tags" Target="../tags/tag30.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11.svg"/><Relationship Id="rId4" Type="http://schemas.openxmlformats.org/officeDocument/2006/relationships/image" Target="../media/image1.emf"/><Relationship Id="rId9"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9.xml"/><Relationship Id="rId1" Type="http://schemas.openxmlformats.org/officeDocument/2006/relationships/tags" Target="../tags/tag31.xml"/><Relationship Id="rId4" Type="http://schemas.openxmlformats.org/officeDocument/2006/relationships/image" Target="../media/image1.emf"/></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9.xml"/><Relationship Id="rId1" Type="http://schemas.openxmlformats.org/officeDocument/2006/relationships/tags" Target="../tags/tag32.xml"/><Relationship Id="rId4" Type="http://schemas.openxmlformats.org/officeDocument/2006/relationships/image" Target="../media/image1.emf"/></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20.bin"/><Relationship Id="rId7" Type="http://schemas.openxmlformats.org/officeDocument/2006/relationships/image" Target="../media/image48.png"/><Relationship Id="rId2" Type="http://schemas.openxmlformats.org/officeDocument/2006/relationships/slideMaster" Target="../slideMasters/slideMaster9.xml"/><Relationship Id="rId1" Type="http://schemas.openxmlformats.org/officeDocument/2006/relationships/tags" Target="../tags/tag33.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image" Target="../media/image49.png"/><Relationship Id="rId2" Type="http://schemas.openxmlformats.org/officeDocument/2006/relationships/slideMaster" Target="../slideMasters/slideMaster9.xml"/><Relationship Id="rId1" Type="http://schemas.openxmlformats.org/officeDocument/2006/relationships/tags" Target="../tags/tag34.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emf"/></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ligh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597D53-EAB6-455C-9D15-5D56BA38B3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ct 1" hidden="1">
                        <a:extLst>
                          <a:ext uri="{FF2B5EF4-FFF2-40B4-BE49-F238E27FC236}">
                            <a16:creationId xmlns:a16="http://schemas.microsoft.com/office/drawing/2014/main" id="{0D597D53-EAB6-455C-9D15-5D56BA38B3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26912A6C-CA3D-6CED-A5DA-04FF83AFC5E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348296" y="-657785"/>
            <a:ext cx="5476875" cy="5476875"/>
          </a:xfrm>
          <a:prstGeom prst="rect">
            <a:avLst/>
          </a:prstGeom>
        </p:spPr>
      </p:pic>
      <p:pic>
        <p:nvPicPr>
          <p:cNvPr id="4" name="Grafik 3">
            <a:extLst>
              <a:ext uri="{FF2B5EF4-FFF2-40B4-BE49-F238E27FC236}">
                <a16:creationId xmlns:a16="http://schemas.microsoft.com/office/drawing/2014/main" id="{2946F653-D5A8-DD5A-2E33-66A34ED69900}"/>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300" b="1300"/>
          <a:stretch/>
        </p:blipFill>
        <p:spPr>
          <a:xfrm>
            <a:off x="8921382" y="5240655"/>
            <a:ext cx="2973318" cy="1183476"/>
          </a:xfrm>
          <a:prstGeom prst="rect">
            <a:avLst/>
          </a:prstGeom>
        </p:spPr>
      </p:pic>
      <p:pic>
        <p:nvPicPr>
          <p:cNvPr id="6" name="Grafik 5">
            <a:extLst>
              <a:ext uri="{FF2B5EF4-FFF2-40B4-BE49-F238E27FC236}">
                <a16:creationId xmlns:a16="http://schemas.microsoft.com/office/drawing/2014/main" id="{566AF13C-D6AC-C0AF-F550-F041ACBF0613}"/>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5023075" y="1252524"/>
            <a:ext cx="3952875" cy="3952875"/>
          </a:xfrm>
          <a:prstGeom prst="rect">
            <a:avLst/>
          </a:prstGeom>
        </p:spPr>
      </p:pic>
      <p:cxnSp>
        <p:nvCxnSpPr>
          <p:cNvPr id="10" name="Gerader Verbinder 23">
            <a:extLst>
              <a:ext uri="{FF2B5EF4-FFF2-40B4-BE49-F238E27FC236}">
                <a16:creationId xmlns:a16="http://schemas.microsoft.com/office/drawing/2014/main" id="{63FF3115-C0E6-8C38-D928-D9C2606C7CFE}"/>
              </a:ext>
            </a:extLst>
          </p:cNvPr>
          <p:cNvCxnSpPr>
            <a:cxnSpLocks/>
          </p:cNvCxnSpPr>
          <p:nvPr userDrawn="1"/>
        </p:nvCxnSpPr>
        <p:spPr>
          <a:xfrm>
            <a:off x="540000" y="3813832"/>
            <a:ext cx="352573" cy="0"/>
          </a:xfrm>
          <a:prstGeom prst="line">
            <a:avLst/>
          </a:prstGeom>
          <a:ln>
            <a:solidFill>
              <a:schemeClr val="accent4"/>
            </a:solidFill>
            <a:tailEnd type="none"/>
          </a:ln>
        </p:spPr>
        <p:style>
          <a:lnRef idx="1">
            <a:schemeClr val="accent1"/>
          </a:lnRef>
          <a:fillRef idx="0">
            <a:schemeClr val="accent1"/>
          </a:fillRef>
          <a:effectRef idx="0">
            <a:schemeClr val="accent1"/>
          </a:effectRef>
          <a:fontRef idx="minor">
            <a:schemeClr val="tx1"/>
          </a:fontRef>
        </p:style>
      </p:cxnSp>
      <p:sp>
        <p:nvSpPr>
          <p:cNvPr id="7" name="Textplatzhalter 23">
            <a:extLst>
              <a:ext uri="{FF2B5EF4-FFF2-40B4-BE49-F238E27FC236}">
                <a16:creationId xmlns:a16="http://schemas.microsoft.com/office/drawing/2014/main" id="{CE01BD34-0324-4145-8909-D783E5812701}"/>
              </a:ext>
            </a:extLst>
          </p:cNvPr>
          <p:cNvSpPr>
            <a:spLocks noGrp="1"/>
          </p:cNvSpPr>
          <p:nvPr>
            <p:ph type="body" sz="quarter" idx="10" hasCustomPrompt="1"/>
          </p:nvPr>
        </p:nvSpPr>
        <p:spPr>
          <a:xfrm>
            <a:off x="540000" y="2105038"/>
            <a:ext cx="5440920" cy="1403342"/>
          </a:xfrm>
          <a:prstGeom prst="rect">
            <a:avLst/>
          </a:prstGeom>
        </p:spPr>
        <p:txBody>
          <a:bodyPr lIns="0" tIns="0" bIns="0" anchor="b" anchorCtr="0"/>
          <a:lstStyle>
            <a:lvl1pPr marL="0" indent="0">
              <a:buNone/>
              <a:defRPr sz="2600" b="1">
                <a:solidFill>
                  <a:srgbClr val="0000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Title </a:t>
            </a:r>
            <a:r>
              <a:rPr lang="de-DE" dirty="0" err="1"/>
              <a:t>of</a:t>
            </a:r>
            <a:r>
              <a:rPr lang="de-DE" dirty="0"/>
              <a:t> </a:t>
            </a:r>
            <a:r>
              <a:rPr lang="de-DE" dirty="0" err="1"/>
              <a:t>this</a:t>
            </a:r>
            <a:r>
              <a:rPr lang="de-DE" dirty="0"/>
              <a:t> </a:t>
            </a:r>
            <a:r>
              <a:rPr lang="de-DE" dirty="0" err="1"/>
              <a:t>presentation</a:t>
            </a:r>
            <a:endParaRPr lang="de-DE" dirty="0"/>
          </a:p>
        </p:txBody>
      </p:sp>
      <p:sp>
        <p:nvSpPr>
          <p:cNvPr id="8" name="Textplatzhalter 23">
            <a:extLst>
              <a:ext uri="{FF2B5EF4-FFF2-40B4-BE49-F238E27FC236}">
                <a16:creationId xmlns:a16="http://schemas.microsoft.com/office/drawing/2014/main" id="{549E0590-8925-42CB-9D46-849FB52C1F42}"/>
              </a:ext>
            </a:extLst>
          </p:cNvPr>
          <p:cNvSpPr>
            <a:spLocks noGrp="1"/>
          </p:cNvSpPr>
          <p:nvPr>
            <p:ph type="body" sz="quarter" idx="11" hasCustomPrompt="1"/>
          </p:nvPr>
        </p:nvSpPr>
        <p:spPr>
          <a:xfrm>
            <a:off x="540000" y="4042736"/>
            <a:ext cx="5440920" cy="521223"/>
          </a:xfrm>
          <a:prstGeom prst="rect">
            <a:avLst/>
          </a:prstGeom>
        </p:spPr>
        <p:txBody>
          <a:bodyPr lIns="0" tIns="0" bIns="0" anchor="t" anchorCtr="0"/>
          <a:lstStyle>
            <a:lvl1pPr marL="0" indent="0">
              <a:buNone/>
              <a:defRPr sz="1600" b="0">
                <a:solidFill>
                  <a:srgbClr val="0000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Event</a:t>
            </a:r>
            <a:r>
              <a:rPr lang="de-DE" dirty="0"/>
              <a:t> (optional)</a:t>
            </a:r>
          </a:p>
        </p:txBody>
      </p:sp>
      <p:sp>
        <p:nvSpPr>
          <p:cNvPr id="9" name="Textplatzhalter 23">
            <a:extLst>
              <a:ext uri="{FF2B5EF4-FFF2-40B4-BE49-F238E27FC236}">
                <a16:creationId xmlns:a16="http://schemas.microsoft.com/office/drawing/2014/main" id="{FBD02092-1FE2-4E25-868A-AB5722A76DF4}"/>
              </a:ext>
            </a:extLst>
          </p:cNvPr>
          <p:cNvSpPr>
            <a:spLocks noGrp="1"/>
          </p:cNvSpPr>
          <p:nvPr>
            <p:ph type="body" sz="quarter" idx="12" hasCustomPrompt="1"/>
          </p:nvPr>
        </p:nvSpPr>
        <p:spPr>
          <a:xfrm>
            <a:off x="540000" y="5460416"/>
            <a:ext cx="4108200" cy="304800"/>
          </a:xfrm>
          <a:prstGeom prst="rect">
            <a:avLst/>
          </a:prstGeom>
        </p:spPr>
        <p:txBody>
          <a:bodyPr lIns="0" tIns="0" bIns="0" anchor="b" anchorCtr="0"/>
          <a:lstStyle>
            <a:lvl1pPr marL="0" indent="0">
              <a:buNone/>
              <a:defRPr sz="1200" b="0">
                <a:solidFill>
                  <a:srgbClr val="0000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Name of presenter</a:t>
            </a:r>
            <a:endParaRPr lang="de-DE" dirty="0"/>
          </a:p>
        </p:txBody>
      </p:sp>
      <p:sp>
        <p:nvSpPr>
          <p:cNvPr id="11" name="Textplatzhalter 23">
            <a:extLst>
              <a:ext uri="{FF2B5EF4-FFF2-40B4-BE49-F238E27FC236}">
                <a16:creationId xmlns:a16="http://schemas.microsoft.com/office/drawing/2014/main" id="{95EDDE55-B293-401A-B3FB-A40E165B104A}"/>
              </a:ext>
            </a:extLst>
          </p:cNvPr>
          <p:cNvSpPr>
            <a:spLocks noGrp="1"/>
          </p:cNvSpPr>
          <p:nvPr>
            <p:ph type="body" sz="quarter" idx="13" hasCustomPrompt="1"/>
          </p:nvPr>
        </p:nvSpPr>
        <p:spPr>
          <a:xfrm>
            <a:off x="540000" y="5767807"/>
            <a:ext cx="4108200" cy="304800"/>
          </a:xfrm>
          <a:prstGeom prst="rect">
            <a:avLst/>
          </a:prstGeom>
        </p:spPr>
        <p:txBody>
          <a:bodyPr lIns="0" tIns="0" bIns="0" anchor="b" anchorCtr="0"/>
          <a:lstStyle>
            <a:lvl1pPr marL="0" indent="0">
              <a:buNone/>
              <a:defRPr sz="1200" b="0">
                <a:solidFill>
                  <a:srgbClr val="0000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Date</a:t>
            </a:r>
            <a:r>
              <a:rPr lang="de-DE" dirty="0"/>
              <a:t>, </a:t>
            </a:r>
            <a:r>
              <a:rPr lang="en-DE" dirty="0"/>
              <a:t>place</a:t>
            </a:r>
            <a:endParaRPr lang="de-DE" dirty="0"/>
          </a:p>
        </p:txBody>
      </p:sp>
    </p:spTree>
    <p:extLst>
      <p:ext uri="{BB962C8B-B14F-4D97-AF65-F5344CB8AC3E}">
        <p14:creationId xmlns:p14="http://schemas.microsoft.com/office/powerpoint/2010/main" val="256797098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0/50 % content boxes">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08A5C33D-523C-4F8C-A03B-C02449D52FC8}"/>
              </a:ext>
            </a:extLst>
          </p:cNvPr>
          <p:cNvSpPr>
            <a:spLocks noGrp="1"/>
          </p:cNvSpPr>
          <p:nvPr>
            <p:ph type="body" sz="quarter" idx="12" hasCustomPrompt="1"/>
          </p:nvPr>
        </p:nvSpPr>
        <p:spPr>
          <a:xfrm>
            <a:off x="515938" y="541175"/>
            <a:ext cx="8928099" cy="675429"/>
          </a:xfrm>
          <a:prstGeom prst="rect">
            <a:avLst/>
          </a:prstGeom>
        </p:spPr>
        <p:txBody>
          <a:bodyPr lIns="0" tIns="0" rIns="0" bIns="0"/>
          <a:lstStyle>
            <a:lvl1pPr marL="0" indent="0">
              <a:lnSpc>
                <a:spcPct val="90000"/>
              </a:lnSpc>
              <a:buNone/>
              <a:defRPr sz="2600" b="1" i="0">
                <a:solidFill>
                  <a:schemeClr val="tx1"/>
                </a:solidFill>
              </a:defRPr>
            </a:lvl1pPr>
          </a:lstStyle>
          <a:p>
            <a:r>
              <a:rPr lang="de-DE" dirty="0"/>
              <a:t>Mastertitelformat durch Klicken bearbeiten</a:t>
            </a:r>
          </a:p>
        </p:txBody>
      </p:sp>
      <p:sp>
        <p:nvSpPr>
          <p:cNvPr id="2" name="Inhaltsplatzhalter 2">
            <a:extLst>
              <a:ext uri="{FF2B5EF4-FFF2-40B4-BE49-F238E27FC236}">
                <a16:creationId xmlns:a16="http://schemas.microsoft.com/office/drawing/2014/main" id="{757DCF8B-318C-7B08-AAD6-A807921CA947}"/>
              </a:ext>
            </a:extLst>
          </p:cNvPr>
          <p:cNvSpPr>
            <a:spLocks noGrp="1"/>
          </p:cNvSpPr>
          <p:nvPr>
            <p:ph sz="quarter" idx="15" hasCustomPrompt="1"/>
          </p:nvPr>
        </p:nvSpPr>
        <p:spPr>
          <a:xfrm>
            <a:off x="6275389" y="1592263"/>
            <a:ext cx="5400674" cy="47164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a:lnSpc>
                <a:spcPct val="100000"/>
              </a:lnSpc>
              <a:spcBef>
                <a:spcPts val="600"/>
              </a:spcBef>
              <a:defRPr sz="1200">
                <a:latin typeface="Red Hat Text" panose="02010303040201060303" pitchFamily="2" charset="0"/>
                <a:ea typeface="Red Hat Text" panose="02010303040201060303" pitchFamily="2" charset="0"/>
                <a:cs typeface="Red Hat Text" panose="02010303040201060303"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lvl="4"/>
            <a:r>
              <a:rPr lang="de-DE" dirty="0"/>
              <a:t>Fünfte Ebene</a:t>
            </a:r>
          </a:p>
        </p:txBody>
      </p:sp>
      <p:sp>
        <p:nvSpPr>
          <p:cNvPr id="4" name="Inhaltsplatzhalter 2">
            <a:extLst>
              <a:ext uri="{FF2B5EF4-FFF2-40B4-BE49-F238E27FC236}">
                <a16:creationId xmlns:a16="http://schemas.microsoft.com/office/drawing/2014/main" id="{0256D029-6FA3-CE5E-42CD-4FC9A904EED8}"/>
              </a:ext>
            </a:extLst>
          </p:cNvPr>
          <p:cNvSpPr>
            <a:spLocks noGrp="1"/>
          </p:cNvSpPr>
          <p:nvPr>
            <p:ph sz="quarter" idx="16" hasCustomPrompt="1"/>
          </p:nvPr>
        </p:nvSpPr>
        <p:spPr>
          <a:xfrm>
            <a:off x="515939" y="1592263"/>
            <a:ext cx="5400674" cy="47164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a:lnSpc>
                <a:spcPct val="100000"/>
              </a:lnSpc>
              <a:spcBef>
                <a:spcPts val="600"/>
              </a:spcBef>
              <a:defRPr sz="1200">
                <a:latin typeface="Red Hat Text" panose="02010303040201060303" pitchFamily="2" charset="0"/>
                <a:ea typeface="Red Hat Text" panose="02010303040201060303" pitchFamily="2" charset="0"/>
                <a:cs typeface="Red Hat Text" panose="02010303040201060303"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lvl="4"/>
            <a:r>
              <a:rPr lang="de-DE" dirty="0"/>
              <a:t>Fünfte Ebene</a:t>
            </a:r>
          </a:p>
        </p:txBody>
      </p:sp>
    </p:spTree>
    <p:extLst>
      <p:ext uri="{BB962C8B-B14F-4D97-AF65-F5344CB8AC3E}">
        <p14:creationId xmlns:p14="http://schemas.microsoft.com/office/powerpoint/2010/main" val="1773182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0/50 % content boxes with subheading">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14E9F6C0-0261-4AAC-9BCC-011DE8E76575}"/>
              </a:ext>
            </a:extLst>
          </p:cNvPr>
          <p:cNvSpPr>
            <a:spLocks noGrp="1"/>
          </p:cNvSpPr>
          <p:nvPr>
            <p:ph type="body" sz="quarter" idx="13" hasCustomPrompt="1"/>
          </p:nvPr>
        </p:nvSpPr>
        <p:spPr>
          <a:xfrm>
            <a:off x="515939" y="965389"/>
            <a:ext cx="8928100" cy="260642"/>
          </a:xfrm>
          <a:prstGeom prst="rect">
            <a:avLst/>
          </a:prstGeom>
        </p:spPr>
        <p:txBody>
          <a:bodyPr lIns="0" tIns="0" rIns="0" bIns="0"/>
          <a:lstStyle>
            <a:lvl1pPr marL="0" indent="0">
              <a:lnSpc>
                <a:spcPct val="90000"/>
              </a:lnSpc>
              <a:buNone/>
              <a:defRPr sz="2000">
                <a:solidFill>
                  <a:schemeClr val="bg1"/>
                </a:solidFill>
              </a:defRPr>
            </a:lvl1pPr>
          </a:lstStyle>
          <a:p>
            <a:pPr lvl="0"/>
            <a:r>
              <a:rPr lang="de-DE" dirty="0"/>
              <a:t>Unterüberschrift durch Klicken bearbeiten</a:t>
            </a:r>
          </a:p>
        </p:txBody>
      </p:sp>
      <p:sp>
        <p:nvSpPr>
          <p:cNvPr id="10" name="Textplatzhalter 8">
            <a:extLst>
              <a:ext uri="{FF2B5EF4-FFF2-40B4-BE49-F238E27FC236}">
                <a16:creationId xmlns:a16="http://schemas.microsoft.com/office/drawing/2014/main" id="{AB0E5CFF-A9F2-4185-AE74-86D7325A291F}"/>
              </a:ext>
            </a:extLst>
          </p:cNvPr>
          <p:cNvSpPr>
            <a:spLocks noGrp="1"/>
          </p:cNvSpPr>
          <p:nvPr>
            <p:ph type="body" sz="quarter" idx="12" hasCustomPrompt="1"/>
          </p:nvPr>
        </p:nvSpPr>
        <p:spPr>
          <a:xfrm>
            <a:off x="515938" y="541175"/>
            <a:ext cx="8928099" cy="414787"/>
          </a:xfrm>
          <a:prstGeom prst="rect">
            <a:avLst/>
          </a:prstGeom>
        </p:spPr>
        <p:txBody>
          <a:bodyPr lIns="0" tIns="0" rIns="0" bIns="0"/>
          <a:lstStyle>
            <a:lvl1pPr marL="0" indent="0">
              <a:lnSpc>
                <a:spcPct val="90000"/>
              </a:lnSpc>
              <a:buNone/>
              <a:defRPr sz="2600" b="1" i="0">
                <a:solidFill>
                  <a:schemeClr val="tx1"/>
                </a:solidFill>
              </a:defRPr>
            </a:lvl1pPr>
          </a:lstStyle>
          <a:p>
            <a:r>
              <a:rPr lang="de-DE" dirty="0"/>
              <a:t>Mastertitelformat durch Klicken bearbeiten</a:t>
            </a:r>
          </a:p>
        </p:txBody>
      </p:sp>
      <p:sp>
        <p:nvSpPr>
          <p:cNvPr id="7" name="Inhaltsplatzhalter 2">
            <a:extLst>
              <a:ext uri="{FF2B5EF4-FFF2-40B4-BE49-F238E27FC236}">
                <a16:creationId xmlns:a16="http://schemas.microsoft.com/office/drawing/2014/main" id="{CCE53887-268E-422E-899C-46D4A27128FC}"/>
              </a:ext>
            </a:extLst>
          </p:cNvPr>
          <p:cNvSpPr>
            <a:spLocks noGrp="1"/>
          </p:cNvSpPr>
          <p:nvPr>
            <p:ph sz="quarter" idx="15" hasCustomPrompt="1"/>
          </p:nvPr>
        </p:nvSpPr>
        <p:spPr>
          <a:xfrm>
            <a:off x="6275389" y="1592263"/>
            <a:ext cx="5400672" cy="47245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a:lnSpc>
                <a:spcPct val="100000"/>
              </a:lnSpc>
              <a:spcBef>
                <a:spcPts val="600"/>
              </a:spcBef>
              <a:defRPr sz="1200">
                <a:latin typeface="Red Hat Text" panose="02010303040201060303" pitchFamily="2" charset="0"/>
                <a:ea typeface="Red Hat Text" panose="02010303040201060303" pitchFamily="2" charset="0"/>
                <a:cs typeface="Red Hat Text" panose="02010303040201060303"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lvl="4"/>
            <a:r>
              <a:rPr lang="de-DE" dirty="0"/>
              <a:t>Fünfte Ebene</a:t>
            </a:r>
          </a:p>
        </p:txBody>
      </p:sp>
      <p:sp>
        <p:nvSpPr>
          <p:cNvPr id="2" name="Inhaltsplatzhalter 2">
            <a:extLst>
              <a:ext uri="{FF2B5EF4-FFF2-40B4-BE49-F238E27FC236}">
                <a16:creationId xmlns:a16="http://schemas.microsoft.com/office/drawing/2014/main" id="{4CFEC355-F9B6-B8FF-D3D1-F117B7FD06BD}"/>
              </a:ext>
            </a:extLst>
          </p:cNvPr>
          <p:cNvSpPr>
            <a:spLocks noGrp="1"/>
          </p:cNvSpPr>
          <p:nvPr>
            <p:ph sz="quarter" idx="16" hasCustomPrompt="1"/>
          </p:nvPr>
        </p:nvSpPr>
        <p:spPr>
          <a:xfrm>
            <a:off x="515939" y="1592263"/>
            <a:ext cx="5400674" cy="47245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a:lnSpc>
                <a:spcPct val="100000"/>
              </a:lnSpc>
              <a:spcBef>
                <a:spcPts val="600"/>
              </a:spcBef>
              <a:defRPr sz="1200">
                <a:latin typeface="Red Hat Text" panose="02010303040201060303" pitchFamily="2" charset="0"/>
                <a:ea typeface="Red Hat Text" panose="02010303040201060303" pitchFamily="2" charset="0"/>
                <a:cs typeface="Red Hat Text" panose="02010303040201060303"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lvl="4"/>
            <a:r>
              <a:rPr lang="de-DE" dirty="0"/>
              <a:t>Fünfte Ebene</a:t>
            </a:r>
          </a:p>
        </p:txBody>
      </p:sp>
    </p:spTree>
    <p:extLst>
      <p:ext uri="{BB962C8B-B14F-4D97-AF65-F5344CB8AC3E}">
        <p14:creationId xmlns:p14="http://schemas.microsoft.com/office/powerpoint/2010/main" val="2625592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0/30/30 % content boxes">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08A5C33D-523C-4F8C-A03B-C02449D52FC8}"/>
              </a:ext>
            </a:extLst>
          </p:cNvPr>
          <p:cNvSpPr>
            <a:spLocks noGrp="1"/>
          </p:cNvSpPr>
          <p:nvPr>
            <p:ph type="body" sz="quarter" idx="12" hasCustomPrompt="1"/>
          </p:nvPr>
        </p:nvSpPr>
        <p:spPr>
          <a:xfrm>
            <a:off x="515938" y="541175"/>
            <a:ext cx="8928099" cy="675429"/>
          </a:xfrm>
          <a:prstGeom prst="rect">
            <a:avLst/>
          </a:prstGeom>
        </p:spPr>
        <p:txBody>
          <a:bodyPr lIns="0" tIns="0" rIns="0" bIns="0"/>
          <a:lstStyle>
            <a:lvl1pPr marL="0" indent="0">
              <a:lnSpc>
                <a:spcPct val="90000"/>
              </a:lnSpc>
              <a:buNone/>
              <a:defRPr sz="2600" b="1" i="0">
                <a:solidFill>
                  <a:schemeClr val="tx1"/>
                </a:solidFill>
              </a:defRPr>
            </a:lvl1pPr>
          </a:lstStyle>
          <a:p>
            <a:r>
              <a:rPr lang="de-DE" dirty="0"/>
              <a:t>Mastertitelformat durch Klicken bearbeiten</a:t>
            </a:r>
          </a:p>
        </p:txBody>
      </p:sp>
      <p:sp>
        <p:nvSpPr>
          <p:cNvPr id="2" name="Inhaltsplatzhalter 2">
            <a:extLst>
              <a:ext uri="{FF2B5EF4-FFF2-40B4-BE49-F238E27FC236}">
                <a16:creationId xmlns:a16="http://schemas.microsoft.com/office/drawing/2014/main" id="{E00B0435-6025-2616-F0DF-98157A9F875B}"/>
              </a:ext>
            </a:extLst>
          </p:cNvPr>
          <p:cNvSpPr>
            <a:spLocks noGrp="1"/>
          </p:cNvSpPr>
          <p:nvPr>
            <p:ph sz="quarter" idx="15" hasCustomPrompt="1"/>
          </p:nvPr>
        </p:nvSpPr>
        <p:spPr>
          <a:xfrm>
            <a:off x="8185199" y="1592263"/>
            <a:ext cx="3490863" cy="4716461"/>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
        <p:nvSpPr>
          <p:cNvPr id="4" name="Inhaltsplatzhalter 2">
            <a:extLst>
              <a:ext uri="{FF2B5EF4-FFF2-40B4-BE49-F238E27FC236}">
                <a16:creationId xmlns:a16="http://schemas.microsoft.com/office/drawing/2014/main" id="{CDDDEAEC-E564-22B2-B135-44EB094D2D8D}"/>
              </a:ext>
            </a:extLst>
          </p:cNvPr>
          <p:cNvSpPr>
            <a:spLocks noGrp="1"/>
          </p:cNvSpPr>
          <p:nvPr>
            <p:ph sz="quarter" idx="16" hasCustomPrompt="1"/>
          </p:nvPr>
        </p:nvSpPr>
        <p:spPr>
          <a:xfrm>
            <a:off x="515938" y="1592263"/>
            <a:ext cx="3490861" cy="47164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
        <p:nvSpPr>
          <p:cNvPr id="7" name="Inhaltsplatzhalter 2">
            <a:extLst>
              <a:ext uri="{FF2B5EF4-FFF2-40B4-BE49-F238E27FC236}">
                <a16:creationId xmlns:a16="http://schemas.microsoft.com/office/drawing/2014/main" id="{F7F3F449-D3CF-15DF-7C61-4F2C956B48FA}"/>
              </a:ext>
            </a:extLst>
          </p:cNvPr>
          <p:cNvSpPr>
            <a:spLocks noGrp="1"/>
          </p:cNvSpPr>
          <p:nvPr>
            <p:ph sz="quarter" idx="17" hasCustomPrompt="1"/>
          </p:nvPr>
        </p:nvSpPr>
        <p:spPr>
          <a:xfrm>
            <a:off x="4362599" y="1592263"/>
            <a:ext cx="3466800" cy="47164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Tree>
    <p:extLst>
      <p:ext uri="{BB962C8B-B14F-4D97-AF65-F5344CB8AC3E}">
        <p14:creationId xmlns:p14="http://schemas.microsoft.com/office/powerpoint/2010/main" val="3351219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0/30/30 % content boxes with subheading">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14E9F6C0-0261-4AAC-9BCC-011DE8E76575}"/>
              </a:ext>
            </a:extLst>
          </p:cNvPr>
          <p:cNvSpPr>
            <a:spLocks noGrp="1"/>
          </p:cNvSpPr>
          <p:nvPr>
            <p:ph type="body" sz="quarter" idx="13" hasCustomPrompt="1"/>
          </p:nvPr>
        </p:nvSpPr>
        <p:spPr>
          <a:xfrm>
            <a:off x="515938" y="965389"/>
            <a:ext cx="8928100" cy="260642"/>
          </a:xfrm>
          <a:prstGeom prst="rect">
            <a:avLst/>
          </a:prstGeom>
        </p:spPr>
        <p:txBody>
          <a:bodyPr lIns="0" tIns="0" rIns="0" bIns="0"/>
          <a:lstStyle>
            <a:lvl1pPr marL="0" indent="0">
              <a:lnSpc>
                <a:spcPct val="90000"/>
              </a:lnSpc>
              <a:buNone/>
              <a:defRPr sz="2000">
                <a:solidFill>
                  <a:schemeClr val="bg1"/>
                </a:solidFill>
              </a:defRPr>
            </a:lvl1pPr>
          </a:lstStyle>
          <a:p>
            <a:pPr lvl="0"/>
            <a:r>
              <a:rPr lang="de-DE" dirty="0"/>
              <a:t>Unterüberschrift durch Klicken bearbeiten</a:t>
            </a:r>
          </a:p>
        </p:txBody>
      </p:sp>
      <p:sp>
        <p:nvSpPr>
          <p:cNvPr id="10" name="Textplatzhalter 8">
            <a:extLst>
              <a:ext uri="{FF2B5EF4-FFF2-40B4-BE49-F238E27FC236}">
                <a16:creationId xmlns:a16="http://schemas.microsoft.com/office/drawing/2014/main" id="{AB0E5CFF-A9F2-4185-AE74-86D7325A291F}"/>
              </a:ext>
            </a:extLst>
          </p:cNvPr>
          <p:cNvSpPr>
            <a:spLocks noGrp="1"/>
          </p:cNvSpPr>
          <p:nvPr>
            <p:ph type="body" sz="quarter" idx="12" hasCustomPrompt="1"/>
          </p:nvPr>
        </p:nvSpPr>
        <p:spPr>
          <a:xfrm>
            <a:off x="515938" y="541175"/>
            <a:ext cx="8928099" cy="414787"/>
          </a:xfrm>
          <a:prstGeom prst="rect">
            <a:avLst/>
          </a:prstGeom>
        </p:spPr>
        <p:txBody>
          <a:bodyPr lIns="0" tIns="0" rIns="0" bIns="0"/>
          <a:lstStyle>
            <a:lvl1pPr marL="0" indent="0">
              <a:lnSpc>
                <a:spcPct val="90000"/>
              </a:lnSpc>
              <a:buNone/>
              <a:defRPr sz="2600" b="1" i="0">
                <a:solidFill>
                  <a:schemeClr val="tx1"/>
                </a:solidFill>
              </a:defRPr>
            </a:lvl1pPr>
          </a:lstStyle>
          <a:p>
            <a:r>
              <a:rPr lang="de-DE" dirty="0"/>
              <a:t>Mastertitelformat durch Klicken bearbeiten</a:t>
            </a:r>
          </a:p>
        </p:txBody>
      </p:sp>
      <p:sp>
        <p:nvSpPr>
          <p:cNvPr id="2" name="Inhaltsplatzhalter 2">
            <a:extLst>
              <a:ext uri="{FF2B5EF4-FFF2-40B4-BE49-F238E27FC236}">
                <a16:creationId xmlns:a16="http://schemas.microsoft.com/office/drawing/2014/main" id="{716C5B59-B214-F98E-A71D-39CEB0B70939}"/>
              </a:ext>
            </a:extLst>
          </p:cNvPr>
          <p:cNvSpPr>
            <a:spLocks noGrp="1"/>
          </p:cNvSpPr>
          <p:nvPr>
            <p:ph sz="quarter" idx="15" hasCustomPrompt="1"/>
          </p:nvPr>
        </p:nvSpPr>
        <p:spPr>
          <a:xfrm>
            <a:off x="8185200" y="1592263"/>
            <a:ext cx="3490863" cy="4724561"/>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
        <p:nvSpPr>
          <p:cNvPr id="6" name="Inhaltsplatzhalter 2">
            <a:extLst>
              <a:ext uri="{FF2B5EF4-FFF2-40B4-BE49-F238E27FC236}">
                <a16:creationId xmlns:a16="http://schemas.microsoft.com/office/drawing/2014/main" id="{FD461BE8-7D4B-30AF-5A7E-EC6305BAC88C}"/>
              </a:ext>
            </a:extLst>
          </p:cNvPr>
          <p:cNvSpPr>
            <a:spLocks noGrp="1"/>
          </p:cNvSpPr>
          <p:nvPr>
            <p:ph sz="quarter" idx="16" hasCustomPrompt="1"/>
          </p:nvPr>
        </p:nvSpPr>
        <p:spPr>
          <a:xfrm>
            <a:off x="515939" y="1592263"/>
            <a:ext cx="3490860" cy="4716461"/>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
        <p:nvSpPr>
          <p:cNvPr id="7" name="Inhaltsplatzhalter 2">
            <a:extLst>
              <a:ext uri="{FF2B5EF4-FFF2-40B4-BE49-F238E27FC236}">
                <a16:creationId xmlns:a16="http://schemas.microsoft.com/office/drawing/2014/main" id="{2BDF560E-F847-9581-C865-A8B4CA919070}"/>
              </a:ext>
            </a:extLst>
          </p:cNvPr>
          <p:cNvSpPr>
            <a:spLocks noGrp="1"/>
          </p:cNvSpPr>
          <p:nvPr>
            <p:ph sz="quarter" idx="17" hasCustomPrompt="1"/>
          </p:nvPr>
        </p:nvSpPr>
        <p:spPr>
          <a:xfrm>
            <a:off x="4362599" y="1592263"/>
            <a:ext cx="3466800" cy="4716461"/>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Tree>
    <p:extLst>
      <p:ext uri="{BB962C8B-B14F-4D97-AF65-F5344CB8AC3E}">
        <p14:creationId xmlns:p14="http://schemas.microsoft.com/office/powerpoint/2010/main" val="248116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3/67 % content boxes">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08A5C33D-523C-4F8C-A03B-C02449D52FC8}"/>
              </a:ext>
            </a:extLst>
          </p:cNvPr>
          <p:cNvSpPr>
            <a:spLocks noGrp="1"/>
          </p:cNvSpPr>
          <p:nvPr>
            <p:ph type="body" sz="quarter" idx="12" hasCustomPrompt="1"/>
          </p:nvPr>
        </p:nvSpPr>
        <p:spPr>
          <a:xfrm>
            <a:off x="515938" y="541175"/>
            <a:ext cx="8950791" cy="675429"/>
          </a:xfrm>
          <a:prstGeom prst="rect">
            <a:avLst/>
          </a:prstGeom>
        </p:spPr>
        <p:txBody>
          <a:bodyPr lIns="0" tIns="0" rIns="0" bIns="0"/>
          <a:lstStyle>
            <a:lvl1pPr marL="0" indent="0">
              <a:lnSpc>
                <a:spcPct val="90000"/>
              </a:lnSpc>
              <a:buNone/>
              <a:defRPr sz="2600" b="1" i="0">
                <a:solidFill>
                  <a:schemeClr val="tx1"/>
                </a:solidFill>
              </a:defRPr>
            </a:lvl1pPr>
          </a:lstStyle>
          <a:p>
            <a:r>
              <a:rPr lang="de-DE" dirty="0"/>
              <a:t>Mastertitelformat durch Klicken bearbeiten</a:t>
            </a:r>
          </a:p>
        </p:txBody>
      </p:sp>
      <p:sp>
        <p:nvSpPr>
          <p:cNvPr id="3" name="Inhaltsplatzhalter 2">
            <a:extLst>
              <a:ext uri="{FF2B5EF4-FFF2-40B4-BE49-F238E27FC236}">
                <a16:creationId xmlns:a16="http://schemas.microsoft.com/office/drawing/2014/main" id="{DD9B81D0-92BB-4207-9A0F-F77940841F47}"/>
              </a:ext>
            </a:extLst>
          </p:cNvPr>
          <p:cNvSpPr>
            <a:spLocks noGrp="1"/>
          </p:cNvSpPr>
          <p:nvPr>
            <p:ph sz="quarter" idx="15" hasCustomPrompt="1"/>
          </p:nvPr>
        </p:nvSpPr>
        <p:spPr>
          <a:xfrm>
            <a:off x="4362599" y="1592263"/>
            <a:ext cx="7313464" cy="4716462"/>
          </a:xfrm>
          <a:prstGeom prst="rect">
            <a:avLst/>
          </a:prstGeom>
        </p:spPr>
        <p:txBody>
          <a:bodyPr lIns="0" tIns="0" rIns="0" bIns="0"/>
          <a:lstStyle>
            <a:lvl1pPr>
              <a:lnSpc>
                <a:spcPct val="100000"/>
              </a:lnSpc>
              <a:defRPr sz="1800" b="1">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
        <p:nvSpPr>
          <p:cNvPr id="2" name="Inhaltsplatzhalter 2">
            <a:extLst>
              <a:ext uri="{FF2B5EF4-FFF2-40B4-BE49-F238E27FC236}">
                <a16:creationId xmlns:a16="http://schemas.microsoft.com/office/drawing/2014/main" id="{7669C1D3-90EC-20A7-4F95-02C2D5AA337E}"/>
              </a:ext>
            </a:extLst>
          </p:cNvPr>
          <p:cNvSpPr>
            <a:spLocks noGrp="1"/>
          </p:cNvSpPr>
          <p:nvPr>
            <p:ph sz="quarter" idx="16" hasCustomPrompt="1"/>
          </p:nvPr>
        </p:nvSpPr>
        <p:spPr>
          <a:xfrm>
            <a:off x="515937" y="1592263"/>
            <a:ext cx="3571970" cy="4716461"/>
          </a:xfrm>
          <a:prstGeom prst="rect">
            <a:avLst/>
          </a:prstGeom>
        </p:spPr>
        <p:txBody>
          <a:bodyPr lIns="0" tIns="0" rIns="0" bIns="0"/>
          <a:lstStyle>
            <a:lvl1pPr>
              <a:lnSpc>
                <a:spcPct val="100000"/>
              </a:lnSpc>
              <a:defRPr sz="1800" b="1">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Tree>
    <p:extLst>
      <p:ext uri="{BB962C8B-B14F-4D97-AF65-F5344CB8AC3E}">
        <p14:creationId xmlns:p14="http://schemas.microsoft.com/office/powerpoint/2010/main" val="16318760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3/67 % content boxes with subheading">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14E9F6C0-0261-4AAC-9BCC-011DE8E76575}"/>
              </a:ext>
            </a:extLst>
          </p:cNvPr>
          <p:cNvSpPr>
            <a:spLocks noGrp="1"/>
          </p:cNvSpPr>
          <p:nvPr>
            <p:ph type="body" sz="quarter" idx="13" hasCustomPrompt="1"/>
          </p:nvPr>
        </p:nvSpPr>
        <p:spPr>
          <a:xfrm>
            <a:off x="515938" y="979243"/>
            <a:ext cx="8928099" cy="260642"/>
          </a:xfrm>
          <a:prstGeom prst="rect">
            <a:avLst/>
          </a:prstGeom>
        </p:spPr>
        <p:txBody>
          <a:bodyPr lIns="0" tIns="0" rIns="0" bIns="0"/>
          <a:lstStyle>
            <a:lvl1pPr marL="0" indent="0">
              <a:lnSpc>
                <a:spcPct val="90000"/>
              </a:lnSpc>
              <a:buNone/>
              <a:defRPr sz="2000">
                <a:solidFill>
                  <a:schemeClr val="bg1"/>
                </a:solidFill>
              </a:defRPr>
            </a:lvl1pPr>
          </a:lstStyle>
          <a:p>
            <a:pPr lvl="0"/>
            <a:r>
              <a:rPr lang="de-DE" dirty="0"/>
              <a:t>Unterüberschrift durch Klicken bearbeiten</a:t>
            </a:r>
          </a:p>
        </p:txBody>
      </p:sp>
      <p:sp>
        <p:nvSpPr>
          <p:cNvPr id="10" name="Textplatzhalter 8">
            <a:extLst>
              <a:ext uri="{FF2B5EF4-FFF2-40B4-BE49-F238E27FC236}">
                <a16:creationId xmlns:a16="http://schemas.microsoft.com/office/drawing/2014/main" id="{AB0E5CFF-A9F2-4185-AE74-86D7325A291F}"/>
              </a:ext>
            </a:extLst>
          </p:cNvPr>
          <p:cNvSpPr>
            <a:spLocks noGrp="1"/>
          </p:cNvSpPr>
          <p:nvPr>
            <p:ph type="body" sz="quarter" idx="12" hasCustomPrompt="1"/>
          </p:nvPr>
        </p:nvSpPr>
        <p:spPr>
          <a:xfrm>
            <a:off x="515938" y="541175"/>
            <a:ext cx="8928099" cy="414787"/>
          </a:xfrm>
          <a:prstGeom prst="rect">
            <a:avLst/>
          </a:prstGeom>
        </p:spPr>
        <p:txBody>
          <a:bodyPr lIns="0" tIns="0" rIns="0" bIns="0"/>
          <a:lstStyle>
            <a:lvl1pPr marL="0" indent="0">
              <a:lnSpc>
                <a:spcPct val="90000"/>
              </a:lnSpc>
              <a:buNone/>
              <a:defRPr sz="2600" b="1" i="0">
                <a:solidFill>
                  <a:schemeClr val="tx1"/>
                </a:solidFill>
              </a:defRPr>
            </a:lvl1pPr>
          </a:lstStyle>
          <a:p>
            <a:r>
              <a:rPr lang="de-DE" dirty="0"/>
              <a:t>Mastertitelformat durch Klicken bearbeiten</a:t>
            </a:r>
          </a:p>
        </p:txBody>
      </p:sp>
      <p:sp>
        <p:nvSpPr>
          <p:cNvPr id="2" name="Inhaltsplatzhalter 2">
            <a:extLst>
              <a:ext uri="{FF2B5EF4-FFF2-40B4-BE49-F238E27FC236}">
                <a16:creationId xmlns:a16="http://schemas.microsoft.com/office/drawing/2014/main" id="{2E9A2221-E1D0-1007-BF7B-B46A36882F68}"/>
              </a:ext>
            </a:extLst>
          </p:cNvPr>
          <p:cNvSpPr>
            <a:spLocks noGrp="1"/>
          </p:cNvSpPr>
          <p:nvPr>
            <p:ph sz="quarter" idx="15" hasCustomPrompt="1"/>
          </p:nvPr>
        </p:nvSpPr>
        <p:spPr>
          <a:xfrm>
            <a:off x="4362599" y="1592263"/>
            <a:ext cx="7313464" cy="4716462"/>
          </a:xfrm>
          <a:prstGeom prst="rect">
            <a:avLst/>
          </a:prstGeom>
        </p:spPr>
        <p:txBody>
          <a:bodyPr lIns="0" tIns="0" rIns="0" bIns="0"/>
          <a:lstStyle>
            <a:lvl1pPr>
              <a:lnSpc>
                <a:spcPct val="100000"/>
              </a:lnSpc>
              <a:defRPr sz="1800" b="1">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
        <p:nvSpPr>
          <p:cNvPr id="4" name="Inhaltsplatzhalter 2">
            <a:extLst>
              <a:ext uri="{FF2B5EF4-FFF2-40B4-BE49-F238E27FC236}">
                <a16:creationId xmlns:a16="http://schemas.microsoft.com/office/drawing/2014/main" id="{5AB6E00A-C25F-31DC-9553-EE8B7E624EDD}"/>
              </a:ext>
            </a:extLst>
          </p:cNvPr>
          <p:cNvSpPr>
            <a:spLocks noGrp="1"/>
          </p:cNvSpPr>
          <p:nvPr>
            <p:ph sz="quarter" idx="16" hasCustomPrompt="1"/>
          </p:nvPr>
        </p:nvSpPr>
        <p:spPr>
          <a:xfrm>
            <a:off x="515938" y="1592263"/>
            <a:ext cx="3571969" cy="4716462"/>
          </a:xfrm>
          <a:prstGeom prst="rect">
            <a:avLst/>
          </a:prstGeom>
        </p:spPr>
        <p:txBody>
          <a:bodyPr lIns="0" tIns="0" rIns="0" bIns="0"/>
          <a:lstStyle>
            <a:lvl1pPr>
              <a:lnSpc>
                <a:spcPct val="100000"/>
              </a:lnSpc>
              <a:defRPr sz="1800" b="1">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Tree>
    <p:extLst>
      <p:ext uri="{BB962C8B-B14F-4D97-AF65-F5344CB8AC3E}">
        <p14:creationId xmlns:p14="http://schemas.microsoft.com/office/powerpoint/2010/main" val="4094343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ligh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597D53-EAB6-455C-9D15-5D56BA38B3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ct 1" hidden="1">
                        <a:extLst>
                          <a:ext uri="{FF2B5EF4-FFF2-40B4-BE49-F238E27FC236}">
                            <a16:creationId xmlns:a16="http://schemas.microsoft.com/office/drawing/2014/main" id="{0D597D53-EAB6-455C-9D15-5D56BA38B3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26912A6C-CA3D-6CED-A5DA-04FF83AFC5E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348296" y="-657785"/>
            <a:ext cx="5476875" cy="5476875"/>
          </a:xfrm>
          <a:prstGeom prst="rect">
            <a:avLst/>
          </a:prstGeom>
        </p:spPr>
      </p:pic>
      <p:pic>
        <p:nvPicPr>
          <p:cNvPr id="4" name="Grafik 3">
            <a:extLst>
              <a:ext uri="{FF2B5EF4-FFF2-40B4-BE49-F238E27FC236}">
                <a16:creationId xmlns:a16="http://schemas.microsoft.com/office/drawing/2014/main" id="{2946F653-D5A8-DD5A-2E33-66A34ED69900}"/>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300" b="1300"/>
          <a:stretch/>
        </p:blipFill>
        <p:spPr>
          <a:xfrm>
            <a:off x="8921382" y="5240655"/>
            <a:ext cx="2973318" cy="1183476"/>
          </a:xfrm>
          <a:prstGeom prst="rect">
            <a:avLst/>
          </a:prstGeom>
        </p:spPr>
      </p:pic>
      <p:pic>
        <p:nvPicPr>
          <p:cNvPr id="6" name="Grafik 5">
            <a:extLst>
              <a:ext uri="{FF2B5EF4-FFF2-40B4-BE49-F238E27FC236}">
                <a16:creationId xmlns:a16="http://schemas.microsoft.com/office/drawing/2014/main" id="{566AF13C-D6AC-C0AF-F550-F041ACBF0613}"/>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5023075" y="1252524"/>
            <a:ext cx="3952875" cy="3952875"/>
          </a:xfrm>
          <a:prstGeom prst="rect">
            <a:avLst/>
          </a:prstGeom>
        </p:spPr>
      </p:pic>
      <p:cxnSp>
        <p:nvCxnSpPr>
          <p:cNvPr id="10" name="Gerader Verbinder 23">
            <a:extLst>
              <a:ext uri="{FF2B5EF4-FFF2-40B4-BE49-F238E27FC236}">
                <a16:creationId xmlns:a16="http://schemas.microsoft.com/office/drawing/2014/main" id="{63FF3115-C0E6-8C38-D928-D9C2606C7CFE}"/>
              </a:ext>
            </a:extLst>
          </p:cNvPr>
          <p:cNvCxnSpPr>
            <a:cxnSpLocks/>
          </p:cNvCxnSpPr>
          <p:nvPr userDrawn="1"/>
        </p:nvCxnSpPr>
        <p:spPr>
          <a:xfrm>
            <a:off x="540000" y="3813832"/>
            <a:ext cx="352573" cy="0"/>
          </a:xfrm>
          <a:prstGeom prst="line">
            <a:avLst/>
          </a:prstGeom>
          <a:ln>
            <a:solidFill>
              <a:srgbClr val="FFA152"/>
            </a:solidFill>
            <a:tailEnd type="none"/>
          </a:ln>
        </p:spPr>
        <p:style>
          <a:lnRef idx="1">
            <a:schemeClr val="accent1"/>
          </a:lnRef>
          <a:fillRef idx="0">
            <a:schemeClr val="accent1"/>
          </a:fillRef>
          <a:effectRef idx="0">
            <a:schemeClr val="accent1"/>
          </a:effectRef>
          <a:fontRef idx="minor">
            <a:schemeClr val="tx1"/>
          </a:fontRef>
        </p:style>
      </p:cxnSp>
      <p:sp>
        <p:nvSpPr>
          <p:cNvPr id="7" name="Textplatzhalter 23">
            <a:extLst>
              <a:ext uri="{FF2B5EF4-FFF2-40B4-BE49-F238E27FC236}">
                <a16:creationId xmlns:a16="http://schemas.microsoft.com/office/drawing/2014/main" id="{CE01BD34-0324-4145-8909-D783E5812701}"/>
              </a:ext>
            </a:extLst>
          </p:cNvPr>
          <p:cNvSpPr>
            <a:spLocks noGrp="1"/>
          </p:cNvSpPr>
          <p:nvPr>
            <p:ph type="body" sz="quarter" idx="10" hasCustomPrompt="1"/>
          </p:nvPr>
        </p:nvSpPr>
        <p:spPr>
          <a:xfrm>
            <a:off x="540000" y="2105038"/>
            <a:ext cx="5440920" cy="1403342"/>
          </a:xfrm>
          <a:prstGeom prst="rect">
            <a:avLst/>
          </a:prstGeom>
        </p:spPr>
        <p:txBody>
          <a:bodyPr lIns="0" tIns="0" bIns="0" anchor="b" anchorCtr="0"/>
          <a:lstStyle>
            <a:lvl1pPr marL="0" indent="0">
              <a:buNone/>
              <a:defRPr sz="2600" b="1">
                <a:solidFill>
                  <a:srgbClr val="0000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Title </a:t>
            </a:r>
            <a:r>
              <a:rPr lang="de-DE" dirty="0" err="1"/>
              <a:t>of</a:t>
            </a:r>
            <a:r>
              <a:rPr lang="de-DE" dirty="0"/>
              <a:t> </a:t>
            </a:r>
            <a:r>
              <a:rPr lang="de-DE" dirty="0" err="1"/>
              <a:t>this</a:t>
            </a:r>
            <a:r>
              <a:rPr lang="de-DE" dirty="0"/>
              <a:t> </a:t>
            </a:r>
            <a:r>
              <a:rPr lang="de-DE" dirty="0" err="1"/>
              <a:t>presentation</a:t>
            </a:r>
            <a:endParaRPr lang="de-DE" dirty="0"/>
          </a:p>
        </p:txBody>
      </p:sp>
      <p:sp>
        <p:nvSpPr>
          <p:cNvPr id="8" name="Textplatzhalter 23">
            <a:extLst>
              <a:ext uri="{FF2B5EF4-FFF2-40B4-BE49-F238E27FC236}">
                <a16:creationId xmlns:a16="http://schemas.microsoft.com/office/drawing/2014/main" id="{549E0590-8925-42CB-9D46-849FB52C1F42}"/>
              </a:ext>
            </a:extLst>
          </p:cNvPr>
          <p:cNvSpPr>
            <a:spLocks noGrp="1"/>
          </p:cNvSpPr>
          <p:nvPr>
            <p:ph type="body" sz="quarter" idx="11" hasCustomPrompt="1"/>
          </p:nvPr>
        </p:nvSpPr>
        <p:spPr>
          <a:xfrm>
            <a:off x="540000" y="4042736"/>
            <a:ext cx="5440920" cy="521223"/>
          </a:xfrm>
          <a:prstGeom prst="rect">
            <a:avLst/>
          </a:prstGeom>
        </p:spPr>
        <p:txBody>
          <a:bodyPr lIns="0" tIns="0" bIns="0" anchor="t" anchorCtr="0"/>
          <a:lstStyle>
            <a:lvl1pPr marL="0" indent="0">
              <a:buNone/>
              <a:defRPr sz="1600" b="0">
                <a:solidFill>
                  <a:srgbClr val="0000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Event</a:t>
            </a:r>
            <a:r>
              <a:rPr lang="de-DE" dirty="0"/>
              <a:t> (optional)</a:t>
            </a:r>
          </a:p>
        </p:txBody>
      </p:sp>
      <p:sp>
        <p:nvSpPr>
          <p:cNvPr id="9" name="Textplatzhalter 23">
            <a:extLst>
              <a:ext uri="{FF2B5EF4-FFF2-40B4-BE49-F238E27FC236}">
                <a16:creationId xmlns:a16="http://schemas.microsoft.com/office/drawing/2014/main" id="{FBD02092-1FE2-4E25-868A-AB5722A76DF4}"/>
              </a:ext>
            </a:extLst>
          </p:cNvPr>
          <p:cNvSpPr>
            <a:spLocks noGrp="1"/>
          </p:cNvSpPr>
          <p:nvPr>
            <p:ph type="body" sz="quarter" idx="12" hasCustomPrompt="1"/>
          </p:nvPr>
        </p:nvSpPr>
        <p:spPr>
          <a:xfrm>
            <a:off x="540000" y="5460416"/>
            <a:ext cx="4108200" cy="304800"/>
          </a:xfrm>
          <a:prstGeom prst="rect">
            <a:avLst/>
          </a:prstGeom>
        </p:spPr>
        <p:txBody>
          <a:bodyPr lIns="0" tIns="0" bIns="0" anchor="b" anchorCtr="0"/>
          <a:lstStyle>
            <a:lvl1pPr marL="0" indent="0">
              <a:buNone/>
              <a:defRPr sz="1200" b="0">
                <a:solidFill>
                  <a:srgbClr val="0000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Name of presenter</a:t>
            </a:r>
            <a:endParaRPr lang="de-DE" dirty="0"/>
          </a:p>
        </p:txBody>
      </p:sp>
      <p:sp>
        <p:nvSpPr>
          <p:cNvPr id="11" name="Textplatzhalter 23">
            <a:extLst>
              <a:ext uri="{FF2B5EF4-FFF2-40B4-BE49-F238E27FC236}">
                <a16:creationId xmlns:a16="http://schemas.microsoft.com/office/drawing/2014/main" id="{95EDDE55-B293-401A-B3FB-A40E165B104A}"/>
              </a:ext>
            </a:extLst>
          </p:cNvPr>
          <p:cNvSpPr>
            <a:spLocks noGrp="1"/>
          </p:cNvSpPr>
          <p:nvPr>
            <p:ph type="body" sz="quarter" idx="13" hasCustomPrompt="1"/>
          </p:nvPr>
        </p:nvSpPr>
        <p:spPr>
          <a:xfrm>
            <a:off x="540000" y="5767807"/>
            <a:ext cx="4108200" cy="304800"/>
          </a:xfrm>
          <a:prstGeom prst="rect">
            <a:avLst/>
          </a:prstGeom>
        </p:spPr>
        <p:txBody>
          <a:bodyPr lIns="0" tIns="0" bIns="0" anchor="b" anchorCtr="0"/>
          <a:lstStyle>
            <a:lvl1pPr marL="0" indent="0">
              <a:buNone/>
              <a:defRPr sz="1200" b="0">
                <a:solidFill>
                  <a:srgbClr val="0000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Date</a:t>
            </a:r>
            <a:r>
              <a:rPr lang="de-DE" dirty="0"/>
              <a:t>, </a:t>
            </a:r>
            <a:r>
              <a:rPr lang="en-DE" dirty="0"/>
              <a:t>place</a:t>
            </a:r>
            <a:endParaRPr lang="de-DE" dirty="0"/>
          </a:p>
        </p:txBody>
      </p:sp>
    </p:spTree>
    <p:extLst>
      <p:ext uri="{BB962C8B-B14F-4D97-AF65-F5344CB8AC3E}">
        <p14:creationId xmlns:p14="http://schemas.microsoft.com/office/powerpoint/2010/main" val="135731345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rgbClr val="E21B4B"/>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597D53-EAB6-455C-9D15-5D56BA38B3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ct 1" hidden="1">
                        <a:extLst>
                          <a:ext uri="{FF2B5EF4-FFF2-40B4-BE49-F238E27FC236}">
                            <a16:creationId xmlns:a16="http://schemas.microsoft.com/office/drawing/2014/main" id="{0D597D53-EAB6-455C-9D15-5D56BA38B3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26912A6C-CA3D-6CED-A5DA-04FF83AFC5E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348296" y="-657785"/>
            <a:ext cx="5476875" cy="5476875"/>
          </a:xfrm>
          <a:prstGeom prst="rect">
            <a:avLst/>
          </a:prstGeom>
        </p:spPr>
      </p:pic>
      <p:pic>
        <p:nvPicPr>
          <p:cNvPr id="6" name="Grafik 5">
            <a:extLst>
              <a:ext uri="{FF2B5EF4-FFF2-40B4-BE49-F238E27FC236}">
                <a16:creationId xmlns:a16="http://schemas.microsoft.com/office/drawing/2014/main" id="{566AF13C-D6AC-C0AF-F550-F041ACBF0613}"/>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023075" y="1252524"/>
            <a:ext cx="3952875" cy="3952875"/>
          </a:xfrm>
          <a:prstGeom prst="rect">
            <a:avLst/>
          </a:prstGeom>
        </p:spPr>
      </p:pic>
      <p:cxnSp>
        <p:nvCxnSpPr>
          <p:cNvPr id="10" name="Gerader Verbinder 23">
            <a:extLst>
              <a:ext uri="{FF2B5EF4-FFF2-40B4-BE49-F238E27FC236}">
                <a16:creationId xmlns:a16="http://schemas.microsoft.com/office/drawing/2014/main" id="{63FF3115-C0E6-8C38-D928-D9C2606C7CFE}"/>
              </a:ext>
            </a:extLst>
          </p:cNvPr>
          <p:cNvCxnSpPr>
            <a:cxnSpLocks/>
          </p:cNvCxnSpPr>
          <p:nvPr userDrawn="1"/>
        </p:nvCxnSpPr>
        <p:spPr>
          <a:xfrm>
            <a:off x="540000" y="3813832"/>
            <a:ext cx="352573" cy="0"/>
          </a:xfrm>
          <a:prstGeom prst="line">
            <a:avLst/>
          </a:prstGeom>
          <a:ln>
            <a:solidFill>
              <a:srgbClr val="FFA152"/>
            </a:solidFill>
            <a:tailEnd type="none"/>
          </a:ln>
        </p:spPr>
        <p:style>
          <a:lnRef idx="1">
            <a:schemeClr val="accent1"/>
          </a:lnRef>
          <a:fillRef idx="0">
            <a:schemeClr val="accent1"/>
          </a:fillRef>
          <a:effectRef idx="0">
            <a:schemeClr val="accent1"/>
          </a:effectRef>
          <a:fontRef idx="minor">
            <a:schemeClr val="tx1"/>
          </a:fontRef>
        </p:style>
      </p:cxnSp>
      <p:sp>
        <p:nvSpPr>
          <p:cNvPr id="24" name="Textplatzhalter 23">
            <a:extLst>
              <a:ext uri="{FF2B5EF4-FFF2-40B4-BE49-F238E27FC236}">
                <a16:creationId xmlns:a16="http://schemas.microsoft.com/office/drawing/2014/main" id="{C9495A6F-594D-4DC7-92D8-D44C38F295FE}"/>
              </a:ext>
            </a:extLst>
          </p:cNvPr>
          <p:cNvSpPr>
            <a:spLocks noGrp="1"/>
          </p:cNvSpPr>
          <p:nvPr>
            <p:ph type="body" sz="quarter" idx="10" hasCustomPrompt="1"/>
          </p:nvPr>
        </p:nvSpPr>
        <p:spPr>
          <a:xfrm>
            <a:off x="540000" y="2105038"/>
            <a:ext cx="5440920" cy="1403342"/>
          </a:xfrm>
          <a:prstGeom prst="rect">
            <a:avLst/>
          </a:prstGeom>
        </p:spPr>
        <p:txBody>
          <a:bodyPr lIns="0" tIns="0" bIns="0" anchor="b" anchorCtr="0"/>
          <a:lstStyle>
            <a:lvl1pPr marL="0" indent="0">
              <a:buNone/>
              <a:defRPr sz="2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Title </a:t>
            </a:r>
            <a:r>
              <a:rPr lang="de-DE" dirty="0" err="1"/>
              <a:t>of</a:t>
            </a:r>
            <a:r>
              <a:rPr lang="de-DE" dirty="0"/>
              <a:t> </a:t>
            </a:r>
            <a:r>
              <a:rPr lang="de-DE" dirty="0" err="1"/>
              <a:t>this</a:t>
            </a:r>
            <a:r>
              <a:rPr lang="de-DE" dirty="0"/>
              <a:t> </a:t>
            </a:r>
            <a:r>
              <a:rPr lang="de-DE" dirty="0" err="1"/>
              <a:t>presentation</a:t>
            </a:r>
            <a:endParaRPr lang="de-DE" dirty="0"/>
          </a:p>
        </p:txBody>
      </p:sp>
      <p:sp>
        <p:nvSpPr>
          <p:cNvPr id="25" name="Textplatzhalter 23">
            <a:extLst>
              <a:ext uri="{FF2B5EF4-FFF2-40B4-BE49-F238E27FC236}">
                <a16:creationId xmlns:a16="http://schemas.microsoft.com/office/drawing/2014/main" id="{AEB0843D-90E5-40CC-8C00-EB73F05B2A5C}"/>
              </a:ext>
            </a:extLst>
          </p:cNvPr>
          <p:cNvSpPr>
            <a:spLocks noGrp="1"/>
          </p:cNvSpPr>
          <p:nvPr>
            <p:ph type="body" sz="quarter" idx="11" hasCustomPrompt="1"/>
          </p:nvPr>
        </p:nvSpPr>
        <p:spPr>
          <a:xfrm>
            <a:off x="540000" y="4042736"/>
            <a:ext cx="5440920" cy="521223"/>
          </a:xfrm>
          <a:prstGeom prst="rect">
            <a:avLst/>
          </a:prstGeom>
        </p:spPr>
        <p:txBody>
          <a:bodyPr lIns="0" tIns="0" bIns="0" anchor="t" anchorCtr="0"/>
          <a:lstStyle>
            <a:lvl1pPr marL="0" indent="0">
              <a:buNone/>
              <a:defRPr sz="16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Event</a:t>
            </a:r>
            <a:r>
              <a:rPr lang="de-DE" dirty="0"/>
              <a:t> (optional)</a:t>
            </a:r>
          </a:p>
        </p:txBody>
      </p:sp>
      <p:sp>
        <p:nvSpPr>
          <p:cNvPr id="26" name="Textplatzhalter 23">
            <a:extLst>
              <a:ext uri="{FF2B5EF4-FFF2-40B4-BE49-F238E27FC236}">
                <a16:creationId xmlns:a16="http://schemas.microsoft.com/office/drawing/2014/main" id="{5CD06234-BE64-41D6-8A91-11A8E48011A0}"/>
              </a:ext>
            </a:extLst>
          </p:cNvPr>
          <p:cNvSpPr>
            <a:spLocks noGrp="1"/>
          </p:cNvSpPr>
          <p:nvPr>
            <p:ph type="body" sz="quarter" idx="12" hasCustomPrompt="1"/>
          </p:nvPr>
        </p:nvSpPr>
        <p:spPr>
          <a:xfrm>
            <a:off x="540000" y="5460416"/>
            <a:ext cx="4108200" cy="304800"/>
          </a:xfrm>
          <a:prstGeom prst="rect">
            <a:avLst/>
          </a:prstGeom>
        </p:spPr>
        <p:txBody>
          <a:bodyPr lIns="0" tIns="0" bIns="0" anchor="b" anchorCtr="0"/>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DE" dirty="0"/>
              <a:t>Name of presenter</a:t>
            </a:r>
            <a:endParaRPr lang="de-DE" dirty="0"/>
          </a:p>
        </p:txBody>
      </p:sp>
      <p:sp>
        <p:nvSpPr>
          <p:cNvPr id="27" name="Textplatzhalter 23">
            <a:extLst>
              <a:ext uri="{FF2B5EF4-FFF2-40B4-BE49-F238E27FC236}">
                <a16:creationId xmlns:a16="http://schemas.microsoft.com/office/drawing/2014/main" id="{E3FDE135-F24E-4124-BB84-E9826773A25C}"/>
              </a:ext>
            </a:extLst>
          </p:cNvPr>
          <p:cNvSpPr>
            <a:spLocks noGrp="1"/>
          </p:cNvSpPr>
          <p:nvPr>
            <p:ph type="body" sz="quarter" idx="13" hasCustomPrompt="1"/>
          </p:nvPr>
        </p:nvSpPr>
        <p:spPr>
          <a:xfrm>
            <a:off x="540000" y="5767807"/>
            <a:ext cx="4108200" cy="304800"/>
          </a:xfrm>
          <a:prstGeom prst="rect">
            <a:avLst/>
          </a:prstGeom>
        </p:spPr>
        <p:txBody>
          <a:bodyPr lIns="0" tIns="0" bIns="0" anchor="b" anchorCtr="0"/>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Date</a:t>
            </a:r>
            <a:r>
              <a:rPr lang="de-DE" dirty="0"/>
              <a:t>, </a:t>
            </a:r>
            <a:r>
              <a:rPr lang="en-DE" dirty="0"/>
              <a:t>place</a:t>
            </a:r>
            <a:endParaRPr lang="de-DE" dirty="0"/>
          </a:p>
        </p:txBody>
      </p:sp>
      <p:pic>
        <p:nvPicPr>
          <p:cNvPr id="7" name="Grafik 3">
            <a:extLst>
              <a:ext uri="{FF2B5EF4-FFF2-40B4-BE49-F238E27FC236}">
                <a16:creationId xmlns:a16="http://schemas.microsoft.com/office/drawing/2014/main" id="{18860E50-7431-ECD4-43D6-E3EA152250E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300" b="1300"/>
          <a:stretch/>
        </p:blipFill>
        <p:spPr>
          <a:xfrm>
            <a:off x="8921382" y="5240655"/>
            <a:ext cx="2973318" cy="1183476"/>
          </a:xfrm>
          <a:prstGeom prst="rect">
            <a:avLst/>
          </a:prstGeom>
        </p:spPr>
      </p:pic>
    </p:spTree>
    <p:extLst>
      <p:ext uri="{BB962C8B-B14F-4D97-AF65-F5344CB8AC3E}">
        <p14:creationId xmlns:p14="http://schemas.microsoft.com/office/powerpoint/2010/main" val="3981732042"/>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slide dark">
    <p:bg>
      <p:bgPr>
        <a:solidFill>
          <a:srgbClr val="E21B4B"/>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597D53-EAB6-455C-9D15-5D56BA38B3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ct 1" hidden="1">
                        <a:extLst>
                          <a:ext uri="{FF2B5EF4-FFF2-40B4-BE49-F238E27FC236}">
                            <a16:creationId xmlns:a16="http://schemas.microsoft.com/office/drawing/2014/main" id="{0D597D53-EAB6-455C-9D15-5D56BA38B3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9" name="Gerader Verbinder 3">
            <a:extLst>
              <a:ext uri="{FF2B5EF4-FFF2-40B4-BE49-F238E27FC236}">
                <a16:creationId xmlns:a16="http://schemas.microsoft.com/office/drawing/2014/main" id="{4D407824-7ED7-539F-719A-36E2175AA0CC}"/>
              </a:ext>
            </a:extLst>
          </p:cNvPr>
          <p:cNvCxnSpPr>
            <a:cxnSpLocks/>
          </p:cNvCxnSpPr>
          <p:nvPr userDrawn="1"/>
        </p:nvCxnSpPr>
        <p:spPr>
          <a:xfrm>
            <a:off x="540000" y="1438261"/>
            <a:ext cx="357486" cy="0"/>
          </a:xfrm>
          <a:prstGeom prst="line">
            <a:avLst/>
          </a:prstGeom>
          <a:ln>
            <a:solidFill>
              <a:srgbClr val="FFA152"/>
            </a:solidFill>
            <a:tailEnd type="none"/>
          </a:ln>
        </p:spPr>
        <p:style>
          <a:lnRef idx="1">
            <a:schemeClr val="accent1"/>
          </a:lnRef>
          <a:fillRef idx="0">
            <a:schemeClr val="accent1"/>
          </a:fillRef>
          <a:effectRef idx="0">
            <a:schemeClr val="accent1"/>
          </a:effectRef>
          <a:fontRef idx="minor">
            <a:schemeClr val="tx1"/>
          </a:fontRef>
        </p:style>
      </p:cxnSp>
      <p:sp>
        <p:nvSpPr>
          <p:cNvPr id="4" name="Textplatzhalter 3">
            <a:extLst>
              <a:ext uri="{FF2B5EF4-FFF2-40B4-BE49-F238E27FC236}">
                <a16:creationId xmlns:a16="http://schemas.microsoft.com/office/drawing/2014/main" id="{90721DD4-EC64-4681-8477-7BE3FAB2150E}"/>
              </a:ext>
            </a:extLst>
          </p:cNvPr>
          <p:cNvSpPr>
            <a:spLocks noGrp="1"/>
          </p:cNvSpPr>
          <p:nvPr>
            <p:ph type="body" sz="quarter" idx="10" hasCustomPrompt="1"/>
          </p:nvPr>
        </p:nvSpPr>
        <p:spPr>
          <a:xfrm>
            <a:off x="539999" y="1649096"/>
            <a:ext cx="11160000" cy="4668904"/>
          </a:xfrm>
          <a:prstGeom prst="rect">
            <a:avLst/>
          </a:prstGeom>
        </p:spPr>
        <p:txBody>
          <a:bodyPr lIns="0" tIns="180000" rIns="180000" bIns="180000"/>
          <a:lstStyle>
            <a:lvl1pPr marL="342900" indent="-342900">
              <a:lnSpc>
                <a:spcPct val="200000"/>
              </a:lnSpc>
              <a:spcBef>
                <a:spcPts val="0"/>
              </a:spcBef>
              <a:buClr>
                <a:srgbClr val="FFA152"/>
              </a:buClr>
              <a:buFont typeface="+mj-lt"/>
              <a:buAutoNum type="arabicPeriod"/>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sz="1800" dirty="0"/>
              <a:t>Here you can list the individual items of the agenda. When changing the bullets or numbering, please make sure that the </a:t>
            </a:r>
            <a:r>
              <a:rPr lang="en-GB" sz="1800" dirty="0" err="1"/>
              <a:t>color</a:t>
            </a:r>
            <a:r>
              <a:rPr lang="en-GB" sz="1800" dirty="0"/>
              <a:t> of the character/numbering </a:t>
            </a:r>
            <a:r>
              <a:rPr lang="en-DE" sz="1800" dirty="0"/>
              <a:t>is </a:t>
            </a:r>
            <a:r>
              <a:rPr lang="en-GB" sz="1800" dirty="0"/>
              <a:t>chosen correctly.</a:t>
            </a:r>
            <a:endParaRPr lang="de-DE" sz="1800" dirty="0"/>
          </a:p>
        </p:txBody>
      </p:sp>
      <p:sp>
        <p:nvSpPr>
          <p:cNvPr id="3" name="Textfeld 2">
            <a:extLst>
              <a:ext uri="{FF2B5EF4-FFF2-40B4-BE49-F238E27FC236}">
                <a16:creationId xmlns:a16="http://schemas.microsoft.com/office/drawing/2014/main" id="{CBDCB445-9ED1-45DE-8652-AEFB98BEF8D0}"/>
              </a:ext>
            </a:extLst>
          </p:cNvPr>
          <p:cNvSpPr txBox="1"/>
          <p:nvPr userDrawn="1"/>
        </p:nvSpPr>
        <p:spPr>
          <a:xfrm>
            <a:off x="539999" y="540000"/>
            <a:ext cx="11160000" cy="740546"/>
          </a:xfrm>
          <a:prstGeom prst="rect">
            <a:avLst/>
          </a:prstGeom>
          <a:noFill/>
        </p:spPr>
        <p:txBody>
          <a:bodyPr wrap="square" lIns="0" tIns="0" rIns="0" bIns="0" rtlCol="0" anchor="b" anchorCtr="0">
            <a:noAutofit/>
          </a:bodyPr>
          <a:lstStyle/>
          <a:p>
            <a:pPr>
              <a:spcAft>
                <a:spcPts val="200"/>
              </a:spcAft>
            </a:pPr>
            <a:r>
              <a:rPr lang="de-DE" sz="2600" b="1" dirty="0">
                <a:solidFill>
                  <a:schemeClr val="bg1"/>
                </a:solidFill>
                <a:latin typeface="+mj-lt"/>
              </a:rPr>
              <a:t>Agenda</a:t>
            </a:r>
          </a:p>
        </p:txBody>
      </p:sp>
    </p:spTree>
    <p:extLst>
      <p:ext uri="{BB962C8B-B14F-4D97-AF65-F5344CB8AC3E}">
        <p14:creationId xmlns:p14="http://schemas.microsoft.com/office/powerpoint/2010/main" val="127597587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slide light">
    <p:bg>
      <p:bgPr>
        <a:solidFill>
          <a:srgbClr val="FFA15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597D53-EAB6-455C-9D15-5D56BA38B3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ct 1" hidden="1">
                        <a:extLst>
                          <a:ext uri="{FF2B5EF4-FFF2-40B4-BE49-F238E27FC236}">
                            <a16:creationId xmlns:a16="http://schemas.microsoft.com/office/drawing/2014/main" id="{0D597D53-EAB6-455C-9D15-5D56BA38B3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el 1">
            <a:extLst>
              <a:ext uri="{FF2B5EF4-FFF2-40B4-BE49-F238E27FC236}">
                <a16:creationId xmlns:a16="http://schemas.microsoft.com/office/drawing/2014/main" id="{1CADEB73-FE1B-997B-DF54-0577C23F5422}"/>
              </a:ext>
            </a:extLst>
          </p:cNvPr>
          <p:cNvSpPr>
            <a:spLocks noGrp="1"/>
          </p:cNvSpPr>
          <p:nvPr>
            <p:ph type="title" hasCustomPrompt="1"/>
          </p:nvPr>
        </p:nvSpPr>
        <p:spPr>
          <a:xfrm>
            <a:off x="539999" y="540000"/>
            <a:ext cx="11160000" cy="722377"/>
          </a:xfrm>
          <a:prstGeom prst="rect">
            <a:avLst/>
          </a:prstGeom>
        </p:spPr>
        <p:txBody>
          <a:bodyPr lIns="0" tIns="0" rIns="0" bIns="0" anchor="b" anchorCtr="0"/>
          <a:lstStyle>
            <a:lvl1pPr>
              <a:defRPr sz="2600" b="1">
                <a:solidFill>
                  <a:schemeClr val="bg1"/>
                </a:solidFill>
              </a:defRPr>
            </a:lvl1pPr>
          </a:lstStyle>
          <a:p>
            <a:r>
              <a:rPr lang="de-DE" dirty="0"/>
              <a:t>Agenda</a:t>
            </a:r>
          </a:p>
        </p:txBody>
      </p:sp>
      <p:cxnSp>
        <p:nvCxnSpPr>
          <p:cNvPr id="9" name="Gerader Verbinder 3">
            <a:extLst>
              <a:ext uri="{FF2B5EF4-FFF2-40B4-BE49-F238E27FC236}">
                <a16:creationId xmlns:a16="http://schemas.microsoft.com/office/drawing/2014/main" id="{4D407824-7ED7-539F-719A-36E2175AA0CC}"/>
              </a:ext>
            </a:extLst>
          </p:cNvPr>
          <p:cNvCxnSpPr>
            <a:cxnSpLocks/>
          </p:cNvCxnSpPr>
          <p:nvPr userDrawn="1"/>
        </p:nvCxnSpPr>
        <p:spPr>
          <a:xfrm>
            <a:off x="540000" y="1438261"/>
            <a:ext cx="357486" cy="0"/>
          </a:xfrm>
          <a:prstGeom prst="line">
            <a:avLst/>
          </a:prstGeom>
          <a:ln>
            <a:solidFill>
              <a:srgbClr val="E21B4B"/>
            </a:solidFill>
            <a:tailEnd type="none"/>
          </a:ln>
        </p:spPr>
        <p:style>
          <a:lnRef idx="1">
            <a:schemeClr val="accent1"/>
          </a:lnRef>
          <a:fillRef idx="0">
            <a:schemeClr val="accent1"/>
          </a:fillRef>
          <a:effectRef idx="0">
            <a:schemeClr val="accent1"/>
          </a:effectRef>
          <a:fontRef idx="minor">
            <a:schemeClr val="tx1"/>
          </a:fontRef>
        </p:style>
      </p:cxnSp>
      <p:sp>
        <p:nvSpPr>
          <p:cNvPr id="3" name="Textplatzhalter 3">
            <a:extLst>
              <a:ext uri="{FF2B5EF4-FFF2-40B4-BE49-F238E27FC236}">
                <a16:creationId xmlns:a16="http://schemas.microsoft.com/office/drawing/2014/main" id="{77DC2211-26E5-E35C-2459-D9BC426ABD97}"/>
              </a:ext>
            </a:extLst>
          </p:cNvPr>
          <p:cNvSpPr>
            <a:spLocks noGrp="1"/>
          </p:cNvSpPr>
          <p:nvPr>
            <p:ph type="body" sz="quarter" idx="10" hasCustomPrompt="1"/>
          </p:nvPr>
        </p:nvSpPr>
        <p:spPr>
          <a:xfrm>
            <a:off x="539999" y="1649096"/>
            <a:ext cx="11160000" cy="4668904"/>
          </a:xfrm>
          <a:prstGeom prst="rect">
            <a:avLst/>
          </a:prstGeom>
        </p:spPr>
        <p:txBody>
          <a:bodyPr lIns="0" tIns="180000" rIns="180000" bIns="180000"/>
          <a:lstStyle>
            <a:lvl1pPr marL="342900" indent="-342900">
              <a:lnSpc>
                <a:spcPct val="200000"/>
              </a:lnSpc>
              <a:spcBef>
                <a:spcPts val="0"/>
              </a:spcBef>
              <a:buClr>
                <a:srgbClr val="E21B4B"/>
              </a:buClr>
              <a:buFont typeface="+mj-lt"/>
              <a:buAutoNum type="arabicPeriod"/>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sz="1800" dirty="0"/>
              <a:t>Here you can list the individual items of the agenda. When changing the bullets or numbering, please make sure that the </a:t>
            </a:r>
            <a:r>
              <a:rPr lang="en-GB" sz="1800" dirty="0" err="1"/>
              <a:t>color</a:t>
            </a:r>
            <a:r>
              <a:rPr lang="en-GB" sz="1800" dirty="0"/>
              <a:t> of the character/numbering </a:t>
            </a:r>
            <a:r>
              <a:rPr lang="en-DE" sz="1800" dirty="0"/>
              <a:t>is </a:t>
            </a:r>
            <a:r>
              <a:rPr lang="en-GB" sz="1800" dirty="0"/>
              <a:t>chosen correctly.</a:t>
            </a:r>
            <a:endParaRPr lang="de-DE" sz="1800" dirty="0"/>
          </a:p>
        </p:txBody>
      </p:sp>
    </p:spTree>
    <p:extLst>
      <p:ext uri="{BB962C8B-B14F-4D97-AF65-F5344CB8AC3E}">
        <p14:creationId xmlns:p14="http://schemas.microsoft.com/office/powerpoint/2010/main" val="248423713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597D53-EAB6-455C-9D15-5D56BA38B3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ct 1" hidden="1">
                        <a:extLst>
                          <a:ext uri="{FF2B5EF4-FFF2-40B4-BE49-F238E27FC236}">
                            <a16:creationId xmlns:a16="http://schemas.microsoft.com/office/drawing/2014/main" id="{0D597D53-EAB6-455C-9D15-5D56BA38B3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26912A6C-CA3D-6CED-A5DA-04FF83AFC5E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348296" y="-657785"/>
            <a:ext cx="5476875" cy="5476875"/>
          </a:xfrm>
          <a:prstGeom prst="rect">
            <a:avLst/>
          </a:prstGeom>
        </p:spPr>
      </p:pic>
      <p:pic>
        <p:nvPicPr>
          <p:cNvPr id="6" name="Grafik 5">
            <a:extLst>
              <a:ext uri="{FF2B5EF4-FFF2-40B4-BE49-F238E27FC236}">
                <a16:creationId xmlns:a16="http://schemas.microsoft.com/office/drawing/2014/main" id="{566AF13C-D6AC-C0AF-F550-F041ACBF0613}"/>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023075" y="1252524"/>
            <a:ext cx="3952875" cy="3952875"/>
          </a:xfrm>
          <a:prstGeom prst="rect">
            <a:avLst/>
          </a:prstGeom>
        </p:spPr>
      </p:pic>
      <p:cxnSp>
        <p:nvCxnSpPr>
          <p:cNvPr id="10" name="Gerader Verbinder 23">
            <a:extLst>
              <a:ext uri="{FF2B5EF4-FFF2-40B4-BE49-F238E27FC236}">
                <a16:creationId xmlns:a16="http://schemas.microsoft.com/office/drawing/2014/main" id="{63FF3115-C0E6-8C38-D928-D9C2606C7CFE}"/>
              </a:ext>
            </a:extLst>
          </p:cNvPr>
          <p:cNvCxnSpPr>
            <a:cxnSpLocks/>
          </p:cNvCxnSpPr>
          <p:nvPr userDrawn="1"/>
        </p:nvCxnSpPr>
        <p:spPr>
          <a:xfrm>
            <a:off x="540000" y="3813832"/>
            <a:ext cx="352573" cy="0"/>
          </a:xfrm>
          <a:prstGeom prst="line">
            <a:avLst/>
          </a:prstGeom>
          <a:ln>
            <a:solidFill>
              <a:schemeClr val="accent4"/>
            </a:solidFill>
            <a:tailEnd type="none"/>
          </a:ln>
        </p:spPr>
        <p:style>
          <a:lnRef idx="1">
            <a:schemeClr val="accent1"/>
          </a:lnRef>
          <a:fillRef idx="0">
            <a:schemeClr val="accent1"/>
          </a:fillRef>
          <a:effectRef idx="0">
            <a:schemeClr val="accent1"/>
          </a:effectRef>
          <a:fontRef idx="minor">
            <a:schemeClr val="tx1"/>
          </a:fontRef>
        </p:style>
      </p:cxnSp>
      <p:sp>
        <p:nvSpPr>
          <p:cNvPr id="24" name="Textplatzhalter 23">
            <a:extLst>
              <a:ext uri="{FF2B5EF4-FFF2-40B4-BE49-F238E27FC236}">
                <a16:creationId xmlns:a16="http://schemas.microsoft.com/office/drawing/2014/main" id="{C9495A6F-594D-4DC7-92D8-D44C38F295FE}"/>
              </a:ext>
            </a:extLst>
          </p:cNvPr>
          <p:cNvSpPr>
            <a:spLocks noGrp="1"/>
          </p:cNvSpPr>
          <p:nvPr>
            <p:ph type="body" sz="quarter" idx="10" hasCustomPrompt="1"/>
          </p:nvPr>
        </p:nvSpPr>
        <p:spPr>
          <a:xfrm>
            <a:off x="540000" y="2105038"/>
            <a:ext cx="5440920" cy="1403342"/>
          </a:xfrm>
          <a:prstGeom prst="rect">
            <a:avLst/>
          </a:prstGeom>
        </p:spPr>
        <p:txBody>
          <a:bodyPr lIns="0" tIns="0" bIns="0" anchor="b" anchorCtr="0"/>
          <a:lstStyle>
            <a:lvl1pPr marL="0" indent="0">
              <a:buNone/>
              <a:defRPr sz="2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Title </a:t>
            </a:r>
            <a:r>
              <a:rPr lang="de-DE" dirty="0" err="1"/>
              <a:t>of</a:t>
            </a:r>
            <a:r>
              <a:rPr lang="de-DE" dirty="0"/>
              <a:t> </a:t>
            </a:r>
            <a:r>
              <a:rPr lang="de-DE" dirty="0" err="1"/>
              <a:t>this</a:t>
            </a:r>
            <a:r>
              <a:rPr lang="de-DE" dirty="0"/>
              <a:t> </a:t>
            </a:r>
            <a:r>
              <a:rPr lang="de-DE" dirty="0" err="1"/>
              <a:t>presentation</a:t>
            </a:r>
            <a:endParaRPr lang="de-DE" dirty="0"/>
          </a:p>
        </p:txBody>
      </p:sp>
      <p:sp>
        <p:nvSpPr>
          <p:cNvPr id="25" name="Textplatzhalter 23">
            <a:extLst>
              <a:ext uri="{FF2B5EF4-FFF2-40B4-BE49-F238E27FC236}">
                <a16:creationId xmlns:a16="http://schemas.microsoft.com/office/drawing/2014/main" id="{AEB0843D-90E5-40CC-8C00-EB73F05B2A5C}"/>
              </a:ext>
            </a:extLst>
          </p:cNvPr>
          <p:cNvSpPr>
            <a:spLocks noGrp="1"/>
          </p:cNvSpPr>
          <p:nvPr>
            <p:ph type="body" sz="quarter" idx="11" hasCustomPrompt="1"/>
          </p:nvPr>
        </p:nvSpPr>
        <p:spPr>
          <a:xfrm>
            <a:off x="540000" y="4042736"/>
            <a:ext cx="5440920" cy="521223"/>
          </a:xfrm>
          <a:prstGeom prst="rect">
            <a:avLst/>
          </a:prstGeom>
        </p:spPr>
        <p:txBody>
          <a:bodyPr lIns="0" tIns="0" bIns="0" anchor="t" anchorCtr="0"/>
          <a:lstStyle>
            <a:lvl1pPr marL="0" indent="0">
              <a:buNone/>
              <a:defRPr sz="16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Event</a:t>
            </a:r>
            <a:r>
              <a:rPr lang="de-DE" dirty="0"/>
              <a:t> (optional)</a:t>
            </a:r>
          </a:p>
        </p:txBody>
      </p:sp>
      <p:sp>
        <p:nvSpPr>
          <p:cNvPr id="26" name="Textplatzhalter 23">
            <a:extLst>
              <a:ext uri="{FF2B5EF4-FFF2-40B4-BE49-F238E27FC236}">
                <a16:creationId xmlns:a16="http://schemas.microsoft.com/office/drawing/2014/main" id="{5CD06234-BE64-41D6-8A91-11A8E48011A0}"/>
              </a:ext>
            </a:extLst>
          </p:cNvPr>
          <p:cNvSpPr>
            <a:spLocks noGrp="1"/>
          </p:cNvSpPr>
          <p:nvPr>
            <p:ph type="body" sz="quarter" idx="12" hasCustomPrompt="1"/>
          </p:nvPr>
        </p:nvSpPr>
        <p:spPr>
          <a:xfrm>
            <a:off x="540000" y="5460416"/>
            <a:ext cx="4108200" cy="304800"/>
          </a:xfrm>
          <a:prstGeom prst="rect">
            <a:avLst/>
          </a:prstGeom>
        </p:spPr>
        <p:txBody>
          <a:bodyPr lIns="0" tIns="0" bIns="0" anchor="b" anchorCtr="0"/>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DE" dirty="0"/>
              <a:t>Name of presenter</a:t>
            </a:r>
            <a:endParaRPr lang="de-DE" dirty="0"/>
          </a:p>
        </p:txBody>
      </p:sp>
      <p:sp>
        <p:nvSpPr>
          <p:cNvPr id="27" name="Textplatzhalter 23">
            <a:extLst>
              <a:ext uri="{FF2B5EF4-FFF2-40B4-BE49-F238E27FC236}">
                <a16:creationId xmlns:a16="http://schemas.microsoft.com/office/drawing/2014/main" id="{E3FDE135-F24E-4124-BB84-E9826773A25C}"/>
              </a:ext>
            </a:extLst>
          </p:cNvPr>
          <p:cNvSpPr>
            <a:spLocks noGrp="1"/>
          </p:cNvSpPr>
          <p:nvPr>
            <p:ph type="body" sz="quarter" idx="13" hasCustomPrompt="1"/>
          </p:nvPr>
        </p:nvSpPr>
        <p:spPr>
          <a:xfrm>
            <a:off x="540000" y="5767807"/>
            <a:ext cx="4108200" cy="304800"/>
          </a:xfrm>
          <a:prstGeom prst="rect">
            <a:avLst/>
          </a:prstGeom>
        </p:spPr>
        <p:txBody>
          <a:bodyPr lIns="0" tIns="0" bIns="0" anchor="b" anchorCtr="0"/>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Date</a:t>
            </a:r>
            <a:r>
              <a:rPr lang="de-DE" dirty="0"/>
              <a:t>, </a:t>
            </a:r>
            <a:r>
              <a:rPr lang="en-DE" dirty="0"/>
              <a:t>place</a:t>
            </a:r>
            <a:endParaRPr lang="de-DE" dirty="0"/>
          </a:p>
        </p:txBody>
      </p:sp>
      <p:pic>
        <p:nvPicPr>
          <p:cNvPr id="7" name="Grafik 3">
            <a:extLst>
              <a:ext uri="{FF2B5EF4-FFF2-40B4-BE49-F238E27FC236}">
                <a16:creationId xmlns:a16="http://schemas.microsoft.com/office/drawing/2014/main" id="{18860E50-7431-ECD4-43D6-E3EA152250E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300" b="1300"/>
          <a:stretch/>
        </p:blipFill>
        <p:spPr>
          <a:xfrm>
            <a:off x="8921382" y="5240655"/>
            <a:ext cx="2973318" cy="1183476"/>
          </a:xfrm>
          <a:prstGeom prst="rect">
            <a:avLst/>
          </a:prstGeom>
        </p:spPr>
      </p:pic>
    </p:spTree>
    <p:extLst>
      <p:ext uri="{BB962C8B-B14F-4D97-AF65-F5344CB8AC3E}">
        <p14:creationId xmlns:p14="http://schemas.microsoft.com/office/powerpoint/2010/main" val="245178991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slide alternative">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F3317D35-B51A-80E3-B4B7-C54209289F98}"/>
              </a:ext>
            </a:extLst>
          </p:cNvPr>
          <p:cNvSpPr>
            <a:spLocks noGrp="1"/>
          </p:cNvSpPr>
          <p:nvPr>
            <p:ph type="title" hasCustomPrompt="1"/>
          </p:nvPr>
        </p:nvSpPr>
        <p:spPr>
          <a:xfrm>
            <a:off x="539999" y="540000"/>
            <a:ext cx="2544395" cy="722377"/>
          </a:xfrm>
          <a:prstGeom prst="rect">
            <a:avLst/>
          </a:prstGeom>
        </p:spPr>
        <p:txBody>
          <a:bodyPr lIns="0" tIns="0" rIns="0" bIns="0" anchor="b" anchorCtr="0"/>
          <a:lstStyle>
            <a:lvl1pPr>
              <a:defRPr sz="2600" b="1">
                <a:solidFill>
                  <a:srgbClr val="E21B4B"/>
                </a:solidFill>
              </a:defRPr>
            </a:lvl1pPr>
          </a:lstStyle>
          <a:p>
            <a:r>
              <a:rPr lang="de-DE" dirty="0"/>
              <a:t>Agenda</a:t>
            </a:r>
          </a:p>
        </p:txBody>
      </p:sp>
      <p:cxnSp>
        <p:nvCxnSpPr>
          <p:cNvPr id="4" name="Gerader Verbinder 3">
            <a:extLst>
              <a:ext uri="{FF2B5EF4-FFF2-40B4-BE49-F238E27FC236}">
                <a16:creationId xmlns:a16="http://schemas.microsoft.com/office/drawing/2014/main" id="{9E413ABB-DF22-2A45-B99B-7E7926EC377C}"/>
              </a:ext>
            </a:extLst>
          </p:cNvPr>
          <p:cNvCxnSpPr>
            <a:cxnSpLocks/>
          </p:cNvCxnSpPr>
          <p:nvPr userDrawn="1"/>
        </p:nvCxnSpPr>
        <p:spPr>
          <a:xfrm>
            <a:off x="540000" y="1438261"/>
            <a:ext cx="357486" cy="0"/>
          </a:xfrm>
          <a:prstGeom prst="line">
            <a:avLst/>
          </a:prstGeom>
          <a:ln>
            <a:solidFill>
              <a:srgbClr val="E21B4B"/>
            </a:solidFill>
            <a:tailEnd type="none"/>
          </a:ln>
        </p:spPr>
        <p:style>
          <a:lnRef idx="1">
            <a:schemeClr val="accent1"/>
          </a:lnRef>
          <a:fillRef idx="0">
            <a:schemeClr val="accent1"/>
          </a:fillRef>
          <a:effectRef idx="0">
            <a:schemeClr val="accent1"/>
          </a:effectRef>
          <a:fontRef idx="minor">
            <a:schemeClr val="tx1"/>
          </a:fontRef>
        </p:style>
      </p:cxnSp>
      <p:sp>
        <p:nvSpPr>
          <p:cNvPr id="8" name="Textplatzhalter 3">
            <a:extLst>
              <a:ext uri="{FF2B5EF4-FFF2-40B4-BE49-F238E27FC236}">
                <a16:creationId xmlns:a16="http://schemas.microsoft.com/office/drawing/2014/main" id="{11D4967C-9FBE-624B-1AC1-66A822F22904}"/>
              </a:ext>
            </a:extLst>
          </p:cNvPr>
          <p:cNvSpPr>
            <a:spLocks noGrp="1"/>
          </p:cNvSpPr>
          <p:nvPr>
            <p:ph type="body" sz="quarter" idx="10" hasCustomPrompt="1"/>
          </p:nvPr>
        </p:nvSpPr>
        <p:spPr>
          <a:xfrm>
            <a:off x="539999" y="1649096"/>
            <a:ext cx="11160000" cy="4668904"/>
          </a:xfrm>
          <a:prstGeom prst="rect">
            <a:avLst/>
          </a:prstGeom>
        </p:spPr>
        <p:txBody>
          <a:bodyPr lIns="0" tIns="180000" rIns="180000" bIns="180000"/>
          <a:lstStyle>
            <a:lvl1pPr marL="342900" indent="-342900">
              <a:lnSpc>
                <a:spcPct val="200000"/>
              </a:lnSpc>
              <a:spcBef>
                <a:spcPts val="0"/>
              </a:spcBef>
              <a:buClrTx/>
              <a:buFont typeface="+mj-lt"/>
              <a:buAutoNum type="arabicPeriod"/>
              <a:defRPr sz="2000" b="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sz="1800" dirty="0"/>
              <a:t>Here you can list the individual items of the agenda. When changing the bullets or numbering, please make sure that the </a:t>
            </a:r>
            <a:r>
              <a:rPr lang="en-GB" sz="1800" dirty="0" err="1"/>
              <a:t>color</a:t>
            </a:r>
            <a:r>
              <a:rPr lang="en-GB" sz="1800" dirty="0"/>
              <a:t> of the character/numbering </a:t>
            </a:r>
            <a:r>
              <a:rPr lang="en-DE" sz="1800" dirty="0"/>
              <a:t>is </a:t>
            </a:r>
            <a:r>
              <a:rPr lang="en-GB" sz="1800" dirty="0"/>
              <a:t>chosen correctly</a:t>
            </a:r>
            <a:r>
              <a:rPr lang="en-DE" sz="1800" dirty="0"/>
              <a:t>.</a:t>
            </a:r>
          </a:p>
          <a:p>
            <a:pPr lvl="0"/>
            <a:endParaRPr lang="en-DE" sz="1800" dirty="0"/>
          </a:p>
          <a:p>
            <a:pPr lvl="0"/>
            <a:endParaRPr lang="de-DE" sz="1800" dirty="0"/>
          </a:p>
        </p:txBody>
      </p:sp>
      <p:pic>
        <p:nvPicPr>
          <p:cNvPr id="2" name="Grafik 25">
            <a:extLst>
              <a:ext uri="{FF2B5EF4-FFF2-40B4-BE49-F238E27FC236}">
                <a16:creationId xmlns:a16="http://schemas.microsoft.com/office/drawing/2014/main" id="{84C3971B-9797-5608-2A1F-585417D5F8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966" r="4966"/>
          <a:stretch/>
        </p:blipFill>
        <p:spPr>
          <a:xfrm>
            <a:off x="9681882" y="180839"/>
            <a:ext cx="2338074" cy="1060825"/>
          </a:xfrm>
          <a:prstGeom prst="rect">
            <a:avLst/>
          </a:prstGeom>
        </p:spPr>
      </p:pic>
    </p:spTree>
    <p:extLst>
      <p:ext uri="{BB962C8B-B14F-4D97-AF65-F5344CB8AC3E}">
        <p14:creationId xmlns:p14="http://schemas.microsoft.com/office/powerpoint/2010/main" val="18489826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act slide student dark">
    <p:bg>
      <p:bgPr>
        <a:solidFill>
          <a:srgbClr val="E21B4B"/>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597D53-EAB6-455C-9D15-5D56BA38B3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ct 1" hidden="1">
                        <a:extLst>
                          <a:ext uri="{FF2B5EF4-FFF2-40B4-BE49-F238E27FC236}">
                            <a16:creationId xmlns:a16="http://schemas.microsoft.com/office/drawing/2014/main" id="{0D597D53-EAB6-455C-9D15-5D56BA38B3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4" name="Gerader Verbinder 23">
            <a:extLst>
              <a:ext uri="{FF2B5EF4-FFF2-40B4-BE49-F238E27FC236}">
                <a16:creationId xmlns:a16="http://schemas.microsoft.com/office/drawing/2014/main" id="{3EBC8D8E-2638-0BCB-3AD6-4154F321AF21}"/>
              </a:ext>
            </a:extLst>
          </p:cNvPr>
          <p:cNvCxnSpPr>
            <a:cxnSpLocks/>
          </p:cNvCxnSpPr>
          <p:nvPr userDrawn="1"/>
        </p:nvCxnSpPr>
        <p:spPr>
          <a:xfrm>
            <a:off x="540000" y="3092100"/>
            <a:ext cx="352573" cy="0"/>
          </a:xfrm>
          <a:prstGeom prst="line">
            <a:avLst/>
          </a:prstGeom>
          <a:ln>
            <a:solidFill>
              <a:srgbClr val="FFA152"/>
            </a:solidFill>
            <a:tailEnd type="none"/>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AD3E9027-58BE-4767-862C-2B8B11B77F84}"/>
              </a:ext>
            </a:extLst>
          </p:cNvPr>
          <p:cNvSpPr txBox="1"/>
          <p:nvPr userDrawn="1"/>
        </p:nvSpPr>
        <p:spPr>
          <a:xfrm>
            <a:off x="540000" y="2321625"/>
            <a:ext cx="2440800" cy="492443"/>
          </a:xfrm>
          <a:prstGeom prst="rect">
            <a:avLst/>
          </a:prstGeom>
          <a:noFill/>
        </p:spPr>
        <p:txBody>
          <a:bodyPr wrap="square" lIns="0" rtlCol="0" anchor="b" anchorCtr="0">
            <a:spAutoFit/>
          </a:bodyPr>
          <a:lstStyle/>
          <a:p>
            <a:r>
              <a:rPr lang="en-DE" sz="2600" b="1" dirty="0">
                <a:solidFill>
                  <a:schemeClr val="bg1"/>
                </a:solidFill>
              </a:rPr>
              <a:t>Thank you!</a:t>
            </a:r>
            <a:endParaRPr lang="de-DE" sz="2600" b="1" dirty="0">
              <a:solidFill>
                <a:schemeClr val="bg1"/>
              </a:solidFill>
            </a:endParaRPr>
          </a:p>
        </p:txBody>
      </p:sp>
      <p:pic>
        <p:nvPicPr>
          <p:cNvPr id="5" name="Grafik 3">
            <a:extLst>
              <a:ext uri="{FF2B5EF4-FFF2-40B4-BE49-F238E27FC236}">
                <a16:creationId xmlns:a16="http://schemas.microsoft.com/office/drawing/2014/main" id="{6592398F-4E9C-F7BD-95E3-71C0F0E35A8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300" b="1300"/>
          <a:stretch/>
        </p:blipFill>
        <p:spPr>
          <a:xfrm>
            <a:off x="235640" y="608407"/>
            <a:ext cx="3727581" cy="1483697"/>
          </a:xfrm>
          <a:prstGeom prst="rect">
            <a:avLst/>
          </a:prstGeom>
        </p:spPr>
      </p:pic>
      <p:sp>
        <p:nvSpPr>
          <p:cNvPr id="7" name="Textplatzhalter 23">
            <a:extLst>
              <a:ext uri="{FF2B5EF4-FFF2-40B4-BE49-F238E27FC236}">
                <a16:creationId xmlns:a16="http://schemas.microsoft.com/office/drawing/2014/main" id="{DD76139E-DD2B-B8D1-E335-B3DDCF805D92}"/>
              </a:ext>
            </a:extLst>
          </p:cNvPr>
          <p:cNvSpPr>
            <a:spLocks noGrp="1"/>
          </p:cNvSpPr>
          <p:nvPr>
            <p:ph type="body" sz="quarter" idx="12" hasCustomPrompt="1"/>
          </p:nvPr>
        </p:nvSpPr>
        <p:spPr>
          <a:xfrm>
            <a:off x="540000" y="3802380"/>
            <a:ext cx="2679450" cy="272089"/>
          </a:xfrm>
          <a:prstGeom prst="rect">
            <a:avLst/>
          </a:prstGeom>
        </p:spPr>
        <p:txBody>
          <a:bodyPr lIns="0" tIns="0" bIns="0" anchor="t" anchorCtr="0"/>
          <a:lstStyle>
            <a:lvl1pPr marL="0" indent="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Enter your names here</a:t>
            </a:r>
            <a:endParaRPr lang="de-DE" dirty="0"/>
          </a:p>
        </p:txBody>
      </p:sp>
      <p:pic>
        <p:nvPicPr>
          <p:cNvPr id="3" name="Grafik 2">
            <a:extLst>
              <a:ext uri="{FF2B5EF4-FFF2-40B4-BE49-F238E27FC236}">
                <a16:creationId xmlns:a16="http://schemas.microsoft.com/office/drawing/2014/main" id="{75485D2D-8B06-846E-34C3-7071760644DF}"/>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2964263" y="-2930767"/>
            <a:ext cx="10363196" cy="10363196"/>
          </a:xfrm>
          <a:prstGeom prst="rect">
            <a:avLst/>
          </a:prstGeom>
          <a:ln>
            <a:noFill/>
          </a:ln>
        </p:spPr>
      </p:pic>
    </p:spTree>
    <p:extLst>
      <p:ext uri="{BB962C8B-B14F-4D97-AF65-F5344CB8AC3E}">
        <p14:creationId xmlns:p14="http://schemas.microsoft.com/office/powerpoint/2010/main" val="1930995204"/>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slide student light">
    <p:bg>
      <p:bgPr>
        <a:solidFill>
          <a:srgbClr val="FFA15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597D53-EAB6-455C-9D15-5D56BA38B3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ct 1" hidden="1">
                        <a:extLst>
                          <a:ext uri="{FF2B5EF4-FFF2-40B4-BE49-F238E27FC236}">
                            <a16:creationId xmlns:a16="http://schemas.microsoft.com/office/drawing/2014/main" id="{0D597D53-EAB6-455C-9D15-5D56BA38B3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4" name="Gerader Verbinder 23">
            <a:extLst>
              <a:ext uri="{FF2B5EF4-FFF2-40B4-BE49-F238E27FC236}">
                <a16:creationId xmlns:a16="http://schemas.microsoft.com/office/drawing/2014/main" id="{3EBC8D8E-2638-0BCB-3AD6-4154F321AF21}"/>
              </a:ext>
            </a:extLst>
          </p:cNvPr>
          <p:cNvCxnSpPr>
            <a:cxnSpLocks/>
          </p:cNvCxnSpPr>
          <p:nvPr userDrawn="1"/>
        </p:nvCxnSpPr>
        <p:spPr>
          <a:xfrm>
            <a:off x="540000" y="3092100"/>
            <a:ext cx="352573" cy="0"/>
          </a:xfrm>
          <a:prstGeom prst="line">
            <a:avLst/>
          </a:prstGeom>
          <a:ln>
            <a:solidFill>
              <a:srgbClr val="E21B4B"/>
            </a:solidFill>
            <a:tailEnd type="none"/>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AD3E9027-58BE-4767-862C-2B8B11B77F84}"/>
              </a:ext>
            </a:extLst>
          </p:cNvPr>
          <p:cNvSpPr txBox="1"/>
          <p:nvPr userDrawn="1"/>
        </p:nvSpPr>
        <p:spPr>
          <a:xfrm>
            <a:off x="540000" y="2321625"/>
            <a:ext cx="2440800" cy="492443"/>
          </a:xfrm>
          <a:prstGeom prst="rect">
            <a:avLst/>
          </a:prstGeom>
          <a:noFill/>
        </p:spPr>
        <p:txBody>
          <a:bodyPr wrap="square" lIns="0" rtlCol="0" anchor="b" anchorCtr="0">
            <a:spAutoFit/>
          </a:bodyPr>
          <a:lstStyle/>
          <a:p>
            <a:r>
              <a:rPr lang="en-DE" sz="2600" b="1" dirty="0">
                <a:solidFill>
                  <a:schemeClr val="bg1"/>
                </a:solidFill>
              </a:rPr>
              <a:t>Thank you!</a:t>
            </a:r>
            <a:endParaRPr lang="de-DE" sz="2600" b="1" dirty="0">
              <a:solidFill>
                <a:schemeClr val="bg1"/>
              </a:solidFill>
            </a:endParaRPr>
          </a:p>
        </p:txBody>
      </p:sp>
      <p:sp>
        <p:nvSpPr>
          <p:cNvPr id="7" name="Textplatzhalter 23">
            <a:extLst>
              <a:ext uri="{FF2B5EF4-FFF2-40B4-BE49-F238E27FC236}">
                <a16:creationId xmlns:a16="http://schemas.microsoft.com/office/drawing/2014/main" id="{DD76139E-DD2B-B8D1-E335-B3DDCF805D92}"/>
              </a:ext>
            </a:extLst>
          </p:cNvPr>
          <p:cNvSpPr>
            <a:spLocks noGrp="1"/>
          </p:cNvSpPr>
          <p:nvPr>
            <p:ph type="body" sz="quarter" idx="12" hasCustomPrompt="1"/>
          </p:nvPr>
        </p:nvSpPr>
        <p:spPr>
          <a:xfrm>
            <a:off x="540000" y="3802380"/>
            <a:ext cx="2679450" cy="272089"/>
          </a:xfrm>
          <a:prstGeom prst="rect">
            <a:avLst/>
          </a:prstGeom>
        </p:spPr>
        <p:txBody>
          <a:bodyPr lIns="0" tIns="0" bIns="0" anchor="t" anchorCtr="0"/>
          <a:lstStyle>
            <a:lvl1pPr marL="0" indent="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Enter your names here</a:t>
            </a:r>
            <a:endParaRPr lang="de-DE" dirty="0"/>
          </a:p>
        </p:txBody>
      </p:sp>
      <p:pic>
        <p:nvPicPr>
          <p:cNvPr id="9" name="Grafik 3">
            <a:extLst>
              <a:ext uri="{FF2B5EF4-FFF2-40B4-BE49-F238E27FC236}">
                <a16:creationId xmlns:a16="http://schemas.microsoft.com/office/drawing/2014/main" id="{23DCCDA7-1B40-3CD2-E92B-1E91485B7C3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300" b="1300"/>
          <a:stretch/>
        </p:blipFill>
        <p:spPr>
          <a:xfrm>
            <a:off x="235640" y="608407"/>
            <a:ext cx="3727581" cy="1483697"/>
          </a:xfrm>
          <a:prstGeom prst="rect">
            <a:avLst/>
          </a:prstGeom>
        </p:spPr>
      </p:pic>
      <p:pic>
        <p:nvPicPr>
          <p:cNvPr id="3" name="Grafik 4">
            <a:extLst>
              <a:ext uri="{FF2B5EF4-FFF2-40B4-BE49-F238E27FC236}">
                <a16:creationId xmlns:a16="http://schemas.microsoft.com/office/drawing/2014/main" id="{5A78F563-F27F-061B-8168-337450A99632}"/>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2964263" y="-2930767"/>
            <a:ext cx="10363196" cy="10363196"/>
          </a:xfrm>
          <a:prstGeom prst="rect">
            <a:avLst/>
          </a:prstGeom>
          <a:ln>
            <a:noFill/>
          </a:ln>
        </p:spPr>
      </p:pic>
    </p:spTree>
    <p:extLst>
      <p:ext uri="{BB962C8B-B14F-4D97-AF65-F5344CB8AC3E}">
        <p14:creationId xmlns:p14="http://schemas.microsoft.com/office/powerpoint/2010/main" val="4153150208"/>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0% content box">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08A5C33D-523C-4F8C-A03B-C02449D52FC8}"/>
              </a:ext>
            </a:extLst>
          </p:cNvPr>
          <p:cNvSpPr>
            <a:spLocks noGrp="1"/>
          </p:cNvSpPr>
          <p:nvPr>
            <p:ph type="body" sz="quarter" idx="12" hasCustomPrompt="1"/>
          </p:nvPr>
        </p:nvSpPr>
        <p:spPr>
          <a:xfrm>
            <a:off x="515937" y="541175"/>
            <a:ext cx="8928101" cy="675429"/>
          </a:xfrm>
          <a:prstGeom prst="rect">
            <a:avLst/>
          </a:prstGeom>
        </p:spPr>
        <p:txBody>
          <a:bodyPr lIns="0" tIns="0" rIns="0" bIns="0"/>
          <a:lstStyle>
            <a:lvl1pPr marL="0" indent="0">
              <a:lnSpc>
                <a:spcPct val="90000"/>
              </a:lnSpc>
              <a:buNone/>
              <a:defRPr sz="2600" b="1" i="0">
                <a:solidFill>
                  <a:schemeClr val="accent5"/>
                </a:solidFill>
              </a:defRPr>
            </a:lvl1pPr>
          </a:lstStyle>
          <a:p>
            <a:r>
              <a:rPr lang="de-DE" dirty="0"/>
              <a:t>Mastertitelformat durch Klicken bearbeiten</a:t>
            </a:r>
          </a:p>
        </p:txBody>
      </p:sp>
      <p:sp>
        <p:nvSpPr>
          <p:cNvPr id="3" name="Inhaltsplatzhalter 2">
            <a:extLst>
              <a:ext uri="{FF2B5EF4-FFF2-40B4-BE49-F238E27FC236}">
                <a16:creationId xmlns:a16="http://schemas.microsoft.com/office/drawing/2014/main" id="{DD9B81D0-92BB-4207-9A0F-F77940841F47}"/>
              </a:ext>
            </a:extLst>
          </p:cNvPr>
          <p:cNvSpPr>
            <a:spLocks noGrp="1"/>
          </p:cNvSpPr>
          <p:nvPr>
            <p:ph sz="quarter" idx="15" hasCustomPrompt="1"/>
          </p:nvPr>
        </p:nvSpPr>
        <p:spPr>
          <a:xfrm>
            <a:off x="515999" y="1592263"/>
            <a:ext cx="11160063" cy="47164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a:lnSpc>
                <a:spcPct val="100000"/>
              </a:lnSpc>
              <a:spcBef>
                <a:spcPts val="600"/>
              </a:spcBef>
              <a:defRPr sz="1400">
                <a:latin typeface="Red Hat Text" panose="02010303040201060303" pitchFamily="2" charset="0"/>
                <a:ea typeface="Red Hat Text" panose="02010303040201060303" pitchFamily="2" charset="0"/>
                <a:cs typeface="Red Hat Text" panose="02010303040201060303" pitchFamily="2" charset="0"/>
              </a:defRPr>
            </a:lvl4pPr>
            <a:lvl5pPr>
              <a:lnSpc>
                <a:spcPct val="100000"/>
              </a:lnSpc>
              <a:spcBef>
                <a:spcPts val="600"/>
              </a:spcBef>
              <a:defRPr sz="1200">
                <a:latin typeface="Red Hat Text" panose="02010303040201060303" pitchFamily="2" charset="0"/>
                <a:ea typeface="Red Hat Text" panose="02010303040201060303" pitchFamily="2" charset="0"/>
                <a:cs typeface="Red Hat Text" panose="02010303040201060303"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lvl="4"/>
            <a:r>
              <a:rPr lang="de-DE" dirty="0"/>
              <a:t>Fünfte Ebene</a:t>
            </a:r>
          </a:p>
        </p:txBody>
      </p:sp>
    </p:spTree>
    <p:extLst>
      <p:ext uri="{BB962C8B-B14F-4D97-AF65-F5344CB8AC3E}">
        <p14:creationId xmlns:p14="http://schemas.microsoft.com/office/powerpoint/2010/main" val="1493064787"/>
      </p:ext>
    </p:extLst>
  </p:cSld>
  <p:clrMapOvr>
    <a:masterClrMapping/>
  </p:clrMapOvr>
  <p:extLst>
    <p:ext uri="{DCECCB84-F9BA-43D5-87BE-67443E8EF086}">
      <p15:sldGuideLst xmlns:p15="http://schemas.microsoft.com/office/powerpoint/2012/main">
        <p15:guide id="1" pos="325">
          <p15:clr>
            <a:srgbClr val="FBAE40"/>
          </p15:clr>
        </p15:guide>
        <p15:guide id="2" pos="735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0% content box with subheading">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14E9F6C0-0261-4AAC-9BCC-011DE8E76575}"/>
              </a:ext>
            </a:extLst>
          </p:cNvPr>
          <p:cNvSpPr>
            <a:spLocks noGrp="1"/>
          </p:cNvSpPr>
          <p:nvPr>
            <p:ph type="body" sz="quarter" idx="13" hasCustomPrompt="1"/>
          </p:nvPr>
        </p:nvSpPr>
        <p:spPr>
          <a:xfrm>
            <a:off x="515938" y="965389"/>
            <a:ext cx="8928099" cy="260642"/>
          </a:xfrm>
          <a:prstGeom prst="rect">
            <a:avLst/>
          </a:prstGeom>
        </p:spPr>
        <p:txBody>
          <a:bodyPr lIns="0" tIns="0" rIns="0" bIns="0"/>
          <a:lstStyle>
            <a:lvl1pPr marL="0" indent="0">
              <a:lnSpc>
                <a:spcPct val="90000"/>
              </a:lnSpc>
              <a:buNone/>
              <a:defRPr sz="2000">
                <a:solidFill>
                  <a:schemeClr val="accent6"/>
                </a:solidFill>
              </a:defRPr>
            </a:lvl1pPr>
          </a:lstStyle>
          <a:p>
            <a:pPr lvl="0"/>
            <a:r>
              <a:rPr lang="de-DE" dirty="0"/>
              <a:t>Unterüberschrift durch Klicken bearbeiten</a:t>
            </a:r>
          </a:p>
        </p:txBody>
      </p:sp>
      <p:sp>
        <p:nvSpPr>
          <p:cNvPr id="10" name="Textplatzhalter 8">
            <a:extLst>
              <a:ext uri="{FF2B5EF4-FFF2-40B4-BE49-F238E27FC236}">
                <a16:creationId xmlns:a16="http://schemas.microsoft.com/office/drawing/2014/main" id="{AB0E5CFF-A9F2-4185-AE74-86D7325A291F}"/>
              </a:ext>
            </a:extLst>
          </p:cNvPr>
          <p:cNvSpPr>
            <a:spLocks noGrp="1"/>
          </p:cNvSpPr>
          <p:nvPr>
            <p:ph type="body" sz="quarter" idx="12" hasCustomPrompt="1"/>
          </p:nvPr>
        </p:nvSpPr>
        <p:spPr>
          <a:xfrm>
            <a:off x="515938" y="541175"/>
            <a:ext cx="8928100" cy="414787"/>
          </a:xfrm>
          <a:prstGeom prst="rect">
            <a:avLst/>
          </a:prstGeom>
        </p:spPr>
        <p:txBody>
          <a:bodyPr lIns="0" tIns="0" rIns="0" bIns="0"/>
          <a:lstStyle>
            <a:lvl1pPr marL="0" indent="0">
              <a:lnSpc>
                <a:spcPct val="90000"/>
              </a:lnSpc>
              <a:buNone/>
              <a:defRPr sz="2600" b="1" i="0">
                <a:solidFill>
                  <a:schemeClr val="accent5"/>
                </a:solidFill>
              </a:defRPr>
            </a:lvl1pPr>
          </a:lstStyle>
          <a:p>
            <a:r>
              <a:rPr lang="de-DE" dirty="0"/>
              <a:t>Mastertitelformat durch Klicken bearbeiten</a:t>
            </a:r>
          </a:p>
        </p:txBody>
      </p:sp>
      <p:sp>
        <p:nvSpPr>
          <p:cNvPr id="2" name="Inhaltsplatzhalter 2">
            <a:extLst>
              <a:ext uri="{FF2B5EF4-FFF2-40B4-BE49-F238E27FC236}">
                <a16:creationId xmlns:a16="http://schemas.microsoft.com/office/drawing/2014/main" id="{5E28E839-DE0A-5E35-8C2F-423169BA24D9}"/>
              </a:ext>
            </a:extLst>
          </p:cNvPr>
          <p:cNvSpPr>
            <a:spLocks noGrp="1"/>
          </p:cNvSpPr>
          <p:nvPr>
            <p:ph sz="quarter" idx="15" hasCustomPrompt="1"/>
          </p:nvPr>
        </p:nvSpPr>
        <p:spPr>
          <a:xfrm>
            <a:off x="515938" y="1592263"/>
            <a:ext cx="11160125" cy="4716461"/>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a:lnSpc>
                <a:spcPct val="100000"/>
              </a:lnSpc>
              <a:spcBef>
                <a:spcPts val="600"/>
              </a:spcBef>
              <a:defRPr sz="1400">
                <a:latin typeface="Red Hat Text" panose="02010303040201060303" pitchFamily="2" charset="0"/>
                <a:ea typeface="Red Hat Text" panose="02010303040201060303" pitchFamily="2" charset="0"/>
                <a:cs typeface="Red Hat Text" panose="02010303040201060303" pitchFamily="2" charset="0"/>
              </a:defRPr>
            </a:lvl4pPr>
            <a:lvl5pPr>
              <a:lnSpc>
                <a:spcPct val="100000"/>
              </a:lnSpc>
              <a:spcBef>
                <a:spcPts val="600"/>
              </a:spcBef>
              <a:defRPr sz="1200">
                <a:latin typeface="Red Hat Text" panose="02010303040201060303" pitchFamily="2" charset="0"/>
                <a:ea typeface="Red Hat Text" panose="02010303040201060303" pitchFamily="2" charset="0"/>
                <a:cs typeface="Red Hat Text" panose="02010303040201060303"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lvl="4"/>
            <a:r>
              <a:rPr lang="de-DE" dirty="0"/>
              <a:t>Fünfte Ebene</a:t>
            </a:r>
          </a:p>
        </p:txBody>
      </p:sp>
    </p:spTree>
    <p:extLst>
      <p:ext uri="{BB962C8B-B14F-4D97-AF65-F5344CB8AC3E}">
        <p14:creationId xmlns:p14="http://schemas.microsoft.com/office/powerpoint/2010/main" val="31453085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 content boxes">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08A5C33D-523C-4F8C-A03B-C02449D52FC8}"/>
              </a:ext>
            </a:extLst>
          </p:cNvPr>
          <p:cNvSpPr>
            <a:spLocks noGrp="1"/>
          </p:cNvSpPr>
          <p:nvPr>
            <p:ph type="body" sz="quarter" idx="12" hasCustomPrompt="1"/>
          </p:nvPr>
        </p:nvSpPr>
        <p:spPr>
          <a:xfrm>
            <a:off x="515938" y="541175"/>
            <a:ext cx="8928099" cy="675429"/>
          </a:xfrm>
          <a:prstGeom prst="rect">
            <a:avLst/>
          </a:prstGeom>
        </p:spPr>
        <p:txBody>
          <a:bodyPr lIns="0" tIns="0" rIns="0" bIns="0"/>
          <a:lstStyle>
            <a:lvl1pPr marL="0" indent="0">
              <a:lnSpc>
                <a:spcPct val="90000"/>
              </a:lnSpc>
              <a:buNone/>
              <a:defRPr sz="2600" b="1" i="0">
                <a:solidFill>
                  <a:schemeClr val="accent5"/>
                </a:solidFill>
              </a:defRPr>
            </a:lvl1pPr>
          </a:lstStyle>
          <a:p>
            <a:r>
              <a:rPr lang="de-DE" dirty="0"/>
              <a:t>Mastertitelformat durch Klicken bearbeiten</a:t>
            </a:r>
          </a:p>
        </p:txBody>
      </p:sp>
      <p:sp>
        <p:nvSpPr>
          <p:cNvPr id="2" name="Inhaltsplatzhalter 2">
            <a:extLst>
              <a:ext uri="{FF2B5EF4-FFF2-40B4-BE49-F238E27FC236}">
                <a16:creationId xmlns:a16="http://schemas.microsoft.com/office/drawing/2014/main" id="{757DCF8B-318C-7B08-AAD6-A807921CA947}"/>
              </a:ext>
            </a:extLst>
          </p:cNvPr>
          <p:cNvSpPr>
            <a:spLocks noGrp="1"/>
          </p:cNvSpPr>
          <p:nvPr>
            <p:ph sz="quarter" idx="15" hasCustomPrompt="1"/>
          </p:nvPr>
        </p:nvSpPr>
        <p:spPr>
          <a:xfrm>
            <a:off x="6275389" y="1592263"/>
            <a:ext cx="5400674" cy="47164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a:lnSpc>
                <a:spcPct val="100000"/>
              </a:lnSpc>
              <a:spcBef>
                <a:spcPts val="600"/>
              </a:spcBef>
              <a:defRPr sz="1200">
                <a:latin typeface="Red Hat Text" panose="02010303040201060303" pitchFamily="2" charset="0"/>
                <a:ea typeface="Red Hat Text" panose="02010303040201060303" pitchFamily="2" charset="0"/>
                <a:cs typeface="Red Hat Text" panose="02010303040201060303"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lvl="4"/>
            <a:r>
              <a:rPr lang="de-DE" dirty="0"/>
              <a:t>Fünfte Ebene</a:t>
            </a:r>
          </a:p>
        </p:txBody>
      </p:sp>
      <p:sp>
        <p:nvSpPr>
          <p:cNvPr id="4" name="Inhaltsplatzhalter 2">
            <a:extLst>
              <a:ext uri="{FF2B5EF4-FFF2-40B4-BE49-F238E27FC236}">
                <a16:creationId xmlns:a16="http://schemas.microsoft.com/office/drawing/2014/main" id="{0256D029-6FA3-CE5E-42CD-4FC9A904EED8}"/>
              </a:ext>
            </a:extLst>
          </p:cNvPr>
          <p:cNvSpPr>
            <a:spLocks noGrp="1"/>
          </p:cNvSpPr>
          <p:nvPr>
            <p:ph sz="quarter" idx="16" hasCustomPrompt="1"/>
          </p:nvPr>
        </p:nvSpPr>
        <p:spPr>
          <a:xfrm>
            <a:off x="515939" y="1592263"/>
            <a:ext cx="5400674" cy="47164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a:lnSpc>
                <a:spcPct val="100000"/>
              </a:lnSpc>
              <a:spcBef>
                <a:spcPts val="600"/>
              </a:spcBef>
              <a:defRPr sz="1200">
                <a:latin typeface="Red Hat Text" panose="02010303040201060303" pitchFamily="2" charset="0"/>
                <a:ea typeface="Red Hat Text" panose="02010303040201060303" pitchFamily="2" charset="0"/>
                <a:cs typeface="Red Hat Text" panose="02010303040201060303"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lvl="4"/>
            <a:r>
              <a:rPr lang="de-DE" dirty="0"/>
              <a:t>Fünfte Ebene</a:t>
            </a:r>
          </a:p>
        </p:txBody>
      </p:sp>
    </p:spTree>
    <p:extLst>
      <p:ext uri="{BB962C8B-B14F-4D97-AF65-F5344CB8AC3E}">
        <p14:creationId xmlns:p14="http://schemas.microsoft.com/office/powerpoint/2010/main" val="153720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 content boxes with subheading">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14E9F6C0-0261-4AAC-9BCC-011DE8E76575}"/>
              </a:ext>
            </a:extLst>
          </p:cNvPr>
          <p:cNvSpPr>
            <a:spLocks noGrp="1"/>
          </p:cNvSpPr>
          <p:nvPr>
            <p:ph type="body" sz="quarter" idx="13" hasCustomPrompt="1"/>
          </p:nvPr>
        </p:nvSpPr>
        <p:spPr>
          <a:xfrm>
            <a:off x="515939" y="965389"/>
            <a:ext cx="8928100" cy="260642"/>
          </a:xfrm>
          <a:prstGeom prst="rect">
            <a:avLst/>
          </a:prstGeom>
        </p:spPr>
        <p:txBody>
          <a:bodyPr lIns="0" tIns="0" rIns="0" bIns="0"/>
          <a:lstStyle>
            <a:lvl1pPr marL="0" indent="0">
              <a:lnSpc>
                <a:spcPct val="90000"/>
              </a:lnSpc>
              <a:buNone/>
              <a:defRPr sz="2000">
                <a:solidFill>
                  <a:schemeClr val="accent6"/>
                </a:solidFill>
              </a:defRPr>
            </a:lvl1pPr>
          </a:lstStyle>
          <a:p>
            <a:pPr lvl="0"/>
            <a:r>
              <a:rPr lang="de-DE" dirty="0"/>
              <a:t>Unterüberschrift durch Klicken bearbeiten</a:t>
            </a:r>
          </a:p>
        </p:txBody>
      </p:sp>
      <p:sp>
        <p:nvSpPr>
          <p:cNvPr id="10" name="Textplatzhalter 8">
            <a:extLst>
              <a:ext uri="{FF2B5EF4-FFF2-40B4-BE49-F238E27FC236}">
                <a16:creationId xmlns:a16="http://schemas.microsoft.com/office/drawing/2014/main" id="{AB0E5CFF-A9F2-4185-AE74-86D7325A291F}"/>
              </a:ext>
            </a:extLst>
          </p:cNvPr>
          <p:cNvSpPr>
            <a:spLocks noGrp="1"/>
          </p:cNvSpPr>
          <p:nvPr>
            <p:ph type="body" sz="quarter" idx="12" hasCustomPrompt="1"/>
          </p:nvPr>
        </p:nvSpPr>
        <p:spPr>
          <a:xfrm>
            <a:off x="515938" y="541175"/>
            <a:ext cx="8928099" cy="414787"/>
          </a:xfrm>
          <a:prstGeom prst="rect">
            <a:avLst/>
          </a:prstGeom>
        </p:spPr>
        <p:txBody>
          <a:bodyPr lIns="0" tIns="0" rIns="0" bIns="0"/>
          <a:lstStyle>
            <a:lvl1pPr marL="0" indent="0">
              <a:lnSpc>
                <a:spcPct val="90000"/>
              </a:lnSpc>
              <a:buNone/>
              <a:defRPr sz="2600" b="1" i="0">
                <a:solidFill>
                  <a:schemeClr val="accent5"/>
                </a:solidFill>
              </a:defRPr>
            </a:lvl1pPr>
          </a:lstStyle>
          <a:p>
            <a:r>
              <a:rPr lang="de-DE" dirty="0"/>
              <a:t>Mastertitelformat durch Klicken bearbeiten</a:t>
            </a:r>
          </a:p>
        </p:txBody>
      </p:sp>
      <p:sp>
        <p:nvSpPr>
          <p:cNvPr id="7" name="Inhaltsplatzhalter 2">
            <a:extLst>
              <a:ext uri="{FF2B5EF4-FFF2-40B4-BE49-F238E27FC236}">
                <a16:creationId xmlns:a16="http://schemas.microsoft.com/office/drawing/2014/main" id="{CCE53887-268E-422E-899C-46D4A27128FC}"/>
              </a:ext>
            </a:extLst>
          </p:cNvPr>
          <p:cNvSpPr>
            <a:spLocks noGrp="1"/>
          </p:cNvSpPr>
          <p:nvPr>
            <p:ph sz="quarter" idx="15" hasCustomPrompt="1"/>
          </p:nvPr>
        </p:nvSpPr>
        <p:spPr>
          <a:xfrm>
            <a:off x="6275389" y="1592263"/>
            <a:ext cx="5400672" cy="47245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a:lnSpc>
                <a:spcPct val="100000"/>
              </a:lnSpc>
              <a:spcBef>
                <a:spcPts val="600"/>
              </a:spcBef>
              <a:defRPr sz="1200">
                <a:latin typeface="Red Hat Text" panose="02010303040201060303" pitchFamily="2" charset="0"/>
                <a:ea typeface="Red Hat Text" panose="02010303040201060303" pitchFamily="2" charset="0"/>
                <a:cs typeface="Red Hat Text" panose="02010303040201060303"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lvl="4"/>
            <a:r>
              <a:rPr lang="de-DE" dirty="0"/>
              <a:t>Fünfte Ebene</a:t>
            </a:r>
          </a:p>
        </p:txBody>
      </p:sp>
      <p:sp>
        <p:nvSpPr>
          <p:cNvPr id="2" name="Inhaltsplatzhalter 2">
            <a:extLst>
              <a:ext uri="{FF2B5EF4-FFF2-40B4-BE49-F238E27FC236}">
                <a16:creationId xmlns:a16="http://schemas.microsoft.com/office/drawing/2014/main" id="{4CFEC355-F9B6-B8FF-D3D1-F117B7FD06BD}"/>
              </a:ext>
            </a:extLst>
          </p:cNvPr>
          <p:cNvSpPr>
            <a:spLocks noGrp="1"/>
          </p:cNvSpPr>
          <p:nvPr>
            <p:ph sz="quarter" idx="16" hasCustomPrompt="1"/>
          </p:nvPr>
        </p:nvSpPr>
        <p:spPr>
          <a:xfrm>
            <a:off x="515939" y="1592263"/>
            <a:ext cx="5400674" cy="47245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a:lnSpc>
                <a:spcPct val="100000"/>
              </a:lnSpc>
              <a:spcBef>
                <a:spcPts val="600"/>
              </a:spcBef>
              <a:defRPr sz="1200">
                <a:latin typeface="Red Hat Text" panose="02010303040201060303" pitchFamily="2" charset="0"/>
                <a:ea typeface="Red Hat Text" panose="02010303040201060303" pitchFamily="2" charset="0"/>
                <a:cs typeface="Red Hat Text" panose="02010303040201060303"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lvl="4"/>
            <a:r>
              <a:rPr lang="de-DE" dirty="0"/>
              <a:t>Fünfte Ebene</a:t>
            </a:r>
          </a:p>
        </p:txBody>
      </p:sp>
    </p:spTree>
    <p:extLst>
      <p:ext uri="{BB962C8B-B14F-4D97-AF65-F5344CB8AC3E}">
        <p14:creationId xmlns:p14="http://schemas.microsoft.com/office/powerpoint/2010/main" val="18695208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0/30/30 % content boxes">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08A5C33D-523C-4F8C-A03B-C02449D52FC8}"/>
              </a:ext>
            </a:extLst>
          </p:cNvPr>
          <p:cNvSpPr>
            <a:spLocks noGrp="1"/>
          </p:cNvSpPr>
          <p:nvPr>
            <p:ph type="body" sz="quarter" idx="12" hasCustomPrompt="1"/>
          </p:nvPr>
        </p:nvSpPr>
        <p:spPr>
          <a:xfrm>
            <a:off x="515938" y="541175"/>
            <a:ext cx="8928099" cy="675429"/>
          </a:xfrm>
          <a:prstGeom prst="rect">
            <a:avLst/>
          </a:prstGeom>
        </p:spPr>
        <p:txBody>
          <a:bodyPr lIns="0" tIns="0" rIns="0" bIns="0"/>
          <a:lstStyle>
            <a:lvl1pPr marL="0" indent="0">
              <a:lnSpc>
                <a:spcPct val="90000"/>
              </a:lnSpc>
              <a:buNone/>
              <a:defRPr sz="2600" b="1" i="0">
                <a:solidFill>
                  <a:schemeClr val="accent5"/>
                </a:solidFill>
              </a:defRPr>
            </a:lvl1pPr>
          </a:lstStyle>
          <a:p>
            <a:r>
              <a:rPr lang="de-DE" dirty="0"/>
              <a:t>Mastertitelformat durch Klicken bearbeiten</a:t>
            </a:r>
          </a:p>
        </p:txBody>
      </p:sp>
      <p:sp>
        <p:nvSpPr>
          <p:cNvPr id="2" name="Inhaltsplatzhalter 2">
            <a:extLst>
              <a:ext uri="{FF2B5EF4-FFF2-40B4-BE49-F238E27FC236}">
                <a16:creationId xmlns:a16="http://schemas.microsoft.com/office/drawing/2014/main" id="{E00B0435-6025-2616-F0DF-98157A9F875B}"/>
              </a:ext>
            </a:extLst>
          </p:cNvPr>
          <p:cNvSpPr>
            <a:spLocks noGrp="1"/>
          </p:cNvSpPr>
          <p:nvPr>
            <p:ph sz="quarter" idx="15" hasCustomPrompt="1"/>
          </p:nvPr>
        </p:nvSpPr>
        <p:spPr>
          <a:xfrm>
            <a:off x="8185199" y="1592263"/>
            <a:ext cx="3490863" cy="4716461"/>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
        <p:nvSpPr>
          <p:cNvPr id="4" name="Inhaltsplatzhalter 2">
            <a:extLst>
              <a:ext uri="{FF2B5EF4-FFF2-40B4-BE49-F238E27FC236}">
                <a16:creationId xmlns:a16="http://schemas.microsoft.com/office/drawing/2014/main" id="{CDDDEAEC-E564-22B2-B135-44EB094D2D8D}"/>
              </a:ext>
            </a:extLst>
          </p:cNvPr>
          <p:cNvSpPr>
            <a:spLocks noGrp="1"/>
          </p:cNvSpPr>
          <p:nvPr>
            <p:ph sz="quarter" idx="16" hasCustomPrompt="1"/>
          </p:nvPr>
        </p:nvSpPr>
        <p:spPr>
          <a:xfrm>
            <a:off x="515938" y="1592263"/>
            <a:ext cx="3490861" cy="47164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
        <p:nvSpPr>
          <p:cNvPr id="7" name="Inhaltsplatzhalter 2">
            <a:extLst>
              <a:ext uri="{FF2B5EF4-FFF2-40B4-BE49-F238E27FC236}">
                <a16:creationId xmlns:a16="http://schemas.microsoft.com/office/drawing/2014/main" id="{F7F3F449-D3CF-15DF-7C61-4F2C956B48FA}"/>
              </a:ext>
            </a:extLst>
          </p:cNvPr>
          <p:cNvSpPr>
            <a:spLocks noGrp="1"/>
          </p:cNvSpPr>
          <p:nvPr>
            <p:ph sz="quarter" idx="17" hasCustomPrompt="1"/>
          </p:nvPr>
        </p:nvSpPr>
        <p:spPr>
          <a:xfrm>
            <a:off x="4362599" y="1592263"/>
            <a:ext cx="3466800" cy="47164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Tree>
    <p:extLst>
      <p:ext uri="{BB962C8B-B14F-4D97-AF65-F5344CB8AC3E}">
        <p14:creationId xmlns:p14="http://schemas.microsoft.com/office/powerpoint/2010/main" val="32001244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0/30/30 % content boxes with subheading">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14E9F6C0-0261-4AAC-9BCC-011DE8E76575}"/>
              </a:ext>
            </a:extLst>
          </p:cNvPr>
          <p:cNvSpPr>
            <a:spLocks noGrp="1"/>
          </p:cNvSpPr>
          <p:nvPr>
            <p:ph type="body" sz="quarter" idx="13" hasCustomPrompt="1"/>
          </p:nvPr>
        </p:nvSpPr>
        <p:spPr>
          <a:xfrm>
            <a:off x="515938" y="965389"/>
            <a:ext cx="8928100" cy="260642"/>
          </a:xfrm>
          <a:prstGeom prst="rect">
            <a:avLst/>
          </a:prstGeom>
        </p:spPr>
        <p:txBody>
          <a:bodyPr lIns="0" tIns="0" rIns="0" bIns="0"/>
          <a:lstStyle>
            <a:lvl1pPr marL="0" indent="0">
              <a:lnSpc>
                <a:spcPct val="90000"/>
              </a:lnSpc>
              <a:buNone/>
              <a:defRPr sz="2000">
                <a:solidFill>
                  <a:schemeClr val="accent6"/>
                </a:solidFill>
              </a:defRPr>
            </a:lvl1pPr>
          </a:lstStyle>
          <a:p>
            <a:pPr lvl="0"/>
            <a:r>
              <a:rPr lang="de-DE" dirty="0"/>
              <a:t>Unterüberschrift durch Klicken bearbeiten</a:t>
            </a:r>
          </a:p>
        </p:txBody>
      </p:sp>
      <p:sp>
        <p:nvSpPr>
          <p:cNvPr id="10" name="Textplatzhalter 8">
            <a:extLst>
              <a:ext uri="{FF2B5EF4-FFF2-40B4-BE49-F238E27FC236}">
                <a16:creationId xmlns:a16="http://schemas.microsoft.com/office/drawing/2014/main" id="{AB0E5CFF-A9F2-4185-AE74-86D7325A291F}"/>
              </a:ext>
            </a:extLst>
          </p:cNvPr>
          <p:cNvSpPr>
            <a:spLocks noGrp="1"/>
          </p:cNvSpPr>
          <p:nvPr>
            <p:ph type="body" sz="quarter" idx="12" hasCustomPrompt="1"/>
          </p:nvPr>
        </p:nvSpPr>
        <p:spPr>
          <a:xfrm>
            <a:off x="515938" y="541175"/>
            <a:ext cx="8928099" cy="414787"/>
          </a:xfrm>
          <a:prstGeom prst="rect">
            <a:avLst/>
          </a:prstGeom>
        </p:spPr>
        <p:txBody>
          <a:bodyPr lIns="0" tIns="0" rIns="0" bIns="0"/>
          <a:lstStyle>
            <a:lvl1pPr marL="0" indent="0">
              <a:lnSpc>
                <a:spcPct val="90000"/>
              </a:lnSpc>
              <a:buNone/>
              <a:defRPr sz="2600" b="1" i="0">
                <a:solidFill>
                  <a:schemeClr val="accent5"/>
                </a:solidFill>
              </a:defRPr>
            </a:lvl1pPr>
          </a:lstStyle>
          <a:p>
            <a:r>
              <a:rPr lang="de-DE" dirty="0"/>
              <a:t>Mastertitelformat durch Klicken bearbeiten</a:t>
            </a:r>
          </a:p>
        </p:txBody>
      </p:sp>
      <p:sp>
        <p:nvSpPr>
          <p:cNvPr id="2" name="Inhaltsplatzhalter 2">
            <a:extLst>
              <a:ext uri="{FF2B5EF4-FFF2-40B4-BE49-F238E27FC236}">
                <a16:creationId xmlns:a16="http://schemas.microsoft.com/office/drawing/2014/main" id="{716C5B59-B214-F98E-A71D-39CEB0B70939}"/>
              </a:ext>
            </a:extLst>
          </p:cNvPr>
          <p:cNvSpPr>
            <a:spLocks noGrp="1"/>
          </p:cNvSpPr>
          <p:nvPr>
            <p:ph sz="quarter" idx="15" hasCustomPrompt="1"/>
          </p:nvPr>
        </p:nvSpPr>
        <p:spPr>
          <a:xfrm>
            <a:off x="8185200" y="1592263"/>
            <a:ext cx="3490863" cy="4724561"/>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
        <p:nvSpPr>
          <p:cNvPr id="6" name="Inhaltsplatzhalter 2">
            <a:extLst>
              <a:ext uri="{FF2B5EF4-FFF2-40B4-BE49-F238E27FC236}">
                <a16:creationId xmlns:a16="http://schemas.microsoft.com/office/drawing/2014/main" id="{FD461BE8-7D4B-30AF-5A7E-EC6305BAC88C}"/>
              </a:ext>
            </a:extLst>
          </p:cNvPr>
          <p:cNvSpPr>
            <a:spLocks noGrp="1"/>
          </p:cNvSpPr>
          <p:nvPr>
            <p:ph sz="quarter" idx="16" hasCustomPrompt="1"/>
          </p:nvPr>
        </p:nvSpPr>
        <p:spPr>
          <a:xfrm>
            <a:off x="515939" y="1592263"/>
            <a:ext cx="3490860" cy="4716461"/>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
        <p:nvSpPr>
          <p:cNvPr id="7" name="Inhaltsplatzhalter 2">
            <a:extLst>
              <a:ext uri="{FF2B5EF4-FFF2-40B4-BE49-F238E27FC236}">
                <a16:creationId xmlns:a16="http://schemas.microsoft.com/office/drawing/2014/main" id="{2BDF560E-F847-9581-C865-A8B4CA919070}"/>
              </a:ext>
            </a:extLst>
          </p:cNvPr>
          <p:cNvSpPr>
            <a:spLocks noGrp="1"/>
          </p:cNvSpPr>
          <p:nvPr>
            <p:ph sz="quarter" idx="17" hasCustomPrompt="1"/>
          </p:nvPr>
        </p:nvSpPr>
        <p:spPr>
          <a:xfrm>
            <a:off x="4362599" y="1592263"/>
            <a:ext cx="3466800" cy="4716461"/>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Tree>
    <p:extLst>
      <p:ext uri="{BB962C8B-B14F-4D97-AF65-F5344CB8AC3E}">
        <p14:creationId xmlns:p14="http://schemas.microsoft.com/office/powerpoint/2010/main" val="34748570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67 % content boxes">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08A5C33D-523C-4F8C-A03B-C02449D52FC8}"/>
              </a:ext>
            </a:extLst>
          </p:cNvPr>
          <p:cNvSpPr>
            <a:spLocks noGrp="1"/>
          </p:cNvSpPr>
          <p:nvPr>
            <p:ph type="body" sz="quarter" idx="12" hasCustomPrompt="1"/>
          </p:nvPr>
        </p:nvSpPr>
        <p:spPr>
          <a:xfrm>
            <a:off x="515938" y="541175"/>
            <a:ext cx="8950791" cy="675429"/>
          </a:xfrm>
          <a:prstGeom prst="rect">
            <a:avLst/>
          </a:prstGeom>
        </p:spPr>
        <p:txBody>
          <a:bodyPr lIns="0" tIns="0" rIns="0" bIns="0"/>
          <a:lstStyle>
            <a:lvl1pPr marL="0" indent="0">
              <a:lnSpc>
                <a:spcPct val="90000"/>
              </a:lnSpc>
              <a:buNone/>
              <a:defRPr sz="2600" b="1" i="0">
                <a:solidFill>
                  <a:schemeClr val="accent5"/>
                </a:solidFill>
              </a:defRPr>
            </a:lvl1pPr>
          </a:lstStyle>
          <a:p>
            <a:r>
              <a:rPr lang="de-DE" dirty="0"/>
              <a:t>Mastertitelformat durch Klicken bearbeiten</a:t>
            </a:r>
          </a:p>
        </p:txBody>
      </p:sp>
      <p:sp>
        <p:nvSpPr>
          <p:cNvPr id="3" name="Inhaltsplatzhalter 2">
            <a:extLst>
              <a:ext uri="{FF2B5EF4-FFF2-40B4-BE49-F238E27FC236}">
                <a16:creationId xmlns:a16="http://schemas.microsoft.com/office/drawing/2014/main" id="{DD9B81D0-92BB-4207-9A0F-F77940841F47}"/>
              </a:ext>
            </a:extLst>
          </p:cNvPr>
          <p:cNvSpPr>
            <a:spLocks noGrp="1"/>
          </p:cNvSpPr>
          <p:nvPr>
            <p:ph sz="quarter" idx="15" hasCustomPrompt="1"/>
          </p:nvPr>
        </p:nvSpPr>
        <p:spPr>
          <a:xfrm>
            <a:off x="4362599" y="1592263"/>
            <a:ext cx="7313464" cy="4716462"/>
          </a:xfrm>
          <a:prstGeom prst="rect">
            <a:avLst/>
          </a:prstGeom>
        </p:spPr>
        <p:txBody>
          <a:bodyPr lIns="0" tIns="0" rIns="0" bIns="0"/>
          <a:lstStyle>
            <a:lvl1pPr>
              <a:lnSpc>
                <a:spcPct val="100000"/>
              </a:lnSpc>
              <a:defRPr sz="1800" b="1">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
        <p:nvSpPr>
          <p:cNvPr id="2" name="Inhaltsplatzhalter 2">
            <a:extLst>
              <a:ext uri="{FF2B5EF4-FFF2-40B4-BE49-F238E27FC236}">
                <a16:creationId xmlns:a16="http://schemas.microsoft.com/office/drawing/2014/main" id="{7669C1D3-90EC-20A7-4F95-02C2D5AA337E}"/>
              </a:ext>
            </a:extLst>
          </p:cNvPr>
          <p:cNvSpPr>
            <a:spLocks noGrp="1"/>
          </p:cNvSpPr>
          <p:nvPr>
            <p:ph sz="quarter" idx="16" hasCustomPrompt="1"/>
          </p:nvPr>
        </p:nvSpPr>
        <p:spPr>
          <a:xfrm>
            <a:off x="515937" y="1592263"/>
            <a:ext cx="3571970" cy="4716461"/>
          </a:xfrm>
          <a:prstGeom prst="rect">
            <a:avLst/>
          </a:prstGeom>
        </p:spPr>
        <p:txBody>
          <a:bodyPr lIns="0" tIns="0" rIns="0" bIns="0"/>
          <a:lstStyle>
            <a:lvl1pPr>
              <a:lnSpc>
                <a:spcPct val="100000"/>
              </a:lnSpc>
              <a:defRPr sz="1800" b="1">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Tree>
    <p:extLst>
      <p:ext uri="{BB962C8B-B14F-4D97-AF65-F5344CB8AC3E}">
        <p14:creationId xmlns:p14="http://schemas.microsoft.com/office/powerpoint/2010/main" val="1720210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slide dark">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597D53-EAB6-455C-9D15-5D56BA38B3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ct 1" hidden="1">
                        <a:extLst>
                          <a:ext uri="{FF2B5EF4-FFF2-40B4-BE49-F238E27FC236}">
                            <a16:creationId xmlns:a16="http://schemas.microsoft.com/office/drawing/2014/main" id="{0D597D53-EAB6-455C-9D15-5D56BA38B3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9" name="Gerader Verbinder 3">
            <a:extLst>
              <a:ext uri="{FF2B5EF4-FFF2-40B4-BE49-F238E27FC236}">
                <a16:creationId xmlns:a16="http://schemas.microsoft.com/office/drawing/2014/main" id="{4D407824-7ED7-539F-719A-36E2175AA0CC}"/>
              </a:ext>
            </a:extLst>
          </p:cNvPr>
          <p:cNvCxnSpPr>
            <a:cxnSpLocks/>
          </p:cNvCxnSpPr>
          <p:nvPr userDrawn="1"/>
        </p:nvCxnSpPr>
        <p:spPr>
          <a:xfrm>
            <a:off x="540000" y="1438261"/>
            <a:ext cx="357486" cy="0"/>
          </a:xfrm>
          <a:prstGeom prst="line">
            <a:avLst/>
          </a:prstGeom>
          <a:ln>
            <a:solidFill>
              <a:schemeClr val="accent4"/>
            </a:solidFill>
            <a:tailEnd type="none"/>
          </a:ln>
        </p:spPr>
        <p:style>
          <a:lnRef idx="1">
            <a:schemeClr val="accent1"/>
          </a:lnRef>
          <a:fillRef idx="0">
            <a:schemeClr val="accent1"/>
          </a:fillRef>
          <a:effectRef idx="0">
            <a:schemeClr val="accent1"/>
          </a:effectRef>
          <a:fontRef idx="minor">
            <a:schemeClr val="tx1"/>
          </a:fontRef>
        </p:style>
      </p:cxnSp>
      <p:sp>
        <p:nvSpPr>
          <p:cNvPr id="4" name="Textplatzhalter 3">
            <a:extLst>
              <a:ext uri="{FF2B5EF4-FFF2-40B4-BE49-F238E27FC236}">
                <a16:creationId xmlns:a16="http://schemas.microsoft.com/office/drawing/2014/main" id="{90721DD4-EC64-4681-8477-7BE3FAB2150E}"/>
              </a:ext>
            </a:extLst>
          </p:cNvPr>
          <p:cNvSpPr>
            <a:spLocks noGrp="1"/>
          </p:cNvSpPr>
          <p:nvPr>
            <p:ph type="body" sz="quarter" idx="10" hasCustomPrompt="1"/>
          </p:nvPr>
        </p:nvSpPr>
        <p:spPr>
          <a:xfrm>
            <a:off x="539999" y="1649096"/>
            <a:ext cx="11160000" cy="4668904"/>
          </a:xfrm>
          <a:prstGeom prst="rect">
            <a:avLst/>
          </a:prstGeom>
        </p:spPr>
        <p:txBody>
          <a:bodyPr lIns="0" tIns="180000" rIns="180000" bIns="180000"/>
          <a:lstStyle>
            <a:lvl1pPr marL="342900" indent="-342900">
              <a:lnSpc>
                <a:spcPct val="200000"/>
              </a:lnSpc>
              <a:spcBef>
                <a:spcPts val="0"/>
              </a:spcBef>
              <a:buClr>
                <a:schemeClr val="accent4"/>
              </a:buClr>
              <a:buFont typeface="+mj-lt"/>
              <a:buAutoNum type="arabicPeriod"/>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sz="1800" dirty="0"/>
              <a:t>Here you can list the individual items of the agenda. When changing the bullets or numbering, please make sure that the </a:t>
            </a:r>
            <a:r>
              <a:rPr lang="en-GB" sz="1800" dirty="0" err="1"/>
              <a:t>color</a:t>
            </a:r>
            <a:r>
              <a:rPr lang="en-GB" sz="1800" dirty="0"/>
              <a:t> of the character/numbering </a:t>
            </a:r>
            <a:r>
              <a:rPr lang="en-DE" sz="1800" dirty="0"/>
              <a:t>is </a:t>
            </a:r>
            <a:r>
              <a:rPr lang="en-GB" sz="1800" dirty="0"/>
              <a:t>chosen correctly.</a:t>
            </a:r>
            <a:endParaRPr lang="de-DE" sz="1800" dirty="0"/>
          </a:p>
        </p:txBody>
      </p:sp>
      <p:sp>
        <p:nvSpPr>
          <p:cNvPr id="3" name="Textfeld 2">
            <a:extLst>
              <a:ext uri="{FF2B5EF4-FFF2-40B4-BE49-F238E27FC236}">
                <a16:creationId xmlns:a16="http://schemas.microsoft.com/office/drawing/2014/main" id="{CBDCB445-9ED1-45DE-8652-AEFB98BEF8D0}"/>
              </a:ext>
            </a:extLst>
          </p:cNvPr>
          <p:cNvSpPr txBox="1"/>
          <p:nvPr userDrawn="1"/>
        </p:nvSpPr>
        <p:spPr>
          <a:xfrm>
            <a:off x="539999" y="540000"/>
            <a:ext cx="11160000" cy="740546"/>
          </a:xfrm>
          <a:prstGeom prst="rect">
            <a:avLst/>
          </a:prstGeom>
          <a:noFill/>
        </p:spPr>
        <p:txBody>
          <a:bodyPr wrap="square" lIns="0" tIns="0" rIns="0" bIns="0" rtlCol="0" anchor="b" anchorCtr="0">
            <a:noAutofit/>
          </a:bodyPr>
          <a:lstStyle/>
          <a:p>
            <a:pPr>
              <a:spcAft>
                <a:spcPts val="200"/>
              </a:spcAft>
            </a:pPr>
            <a:r>
              <a:rPr lang="de-DE" sz="2600" b="1" dirty="0">
                <a:solidFill>
                  <a:schemeClr val="bg1"/>
                </a:solidFill>
                <a:latin typeface="+mj-lt"/>
              </a:rPr>
              <a:t>Agenda</a:t>
            </a:r>
          </a:p>
        </p:txBody>
      </p:sp>
    </p:spTree>
    <p:extLst>
      <p:ext uri="{BB962C8B-B14F-4D97-AF65-F5344CB8AC3E}">
        <p14:creationId xmlns:p14="http://schemas.microsoft.com/office/powerpoint/2010/main" val="887011974"/>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3/67 % content boxes with subheading">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14E9F6C0-0261-4AAC-9BCC-011DE8E76575}"/>
              </a:ext>
            </a:extLst>
          </p:cNvPr>
          <p:cNvSpPr>
            <a:spLocks noGrp="1"/>
          </p:cNvSpPr>
          <p:nvPr>
            <p:ph type="body" sz="quarter" idx="13" hasCustomPrompt="1"/>
          </p:nvPr>
        </p:nvSpPr>
        <p:spPr>
          <a:xfrm>
            <a:off x="515938" y="979243"/>
            <a:ext cx="8928099" cy="260642"/>
          </a:xfrm>
          <a:prstGeom prst="rect">
            <a:avLst/>
          </a:prstGeom>
        </p:spPr>
        <p:txBody>
          <a:bodyPr lIns="0" tIns="0" rIns="0" bIns="0"/>
          <a:lstStyle>
            <a:lvl1pPr marL="0" indent="0">
              <a:lnSpc>
                <a:spcPct val="90000"/>
              </a:lnSpc>
              <a:buNone/>
              <a:defRPr sz="2000">
                <a:solidFill>
                  <a:schemeClr val="accent6"/>
                </a:solidFill>
              </a:defRPr>
            </a:lvl1pPr>
          </a:lstStyle>
          <a:p>
            <a:pPr lvl="0"/>
            <a:r>
              <a:rPr lang="de-DE" dirty="0"/>
              <a:t>Unterüberschrift durch Klicken bearbeiten</a:t>
            </a:r>
          </a:p>
        </p:txBody>
      </p:sp>
      <p:sp>
        <p:nvSpPr>
          <p:cNvPr id="10" name="Textplatzhalter 8">
            <a:extLst>
              <a:ext uri="{FF2B5EF4-FFF2-40B4-BE49-F238E27FC236}">
                <a16:creationId xmlns:a16="http://schemas.microsoft.com/office/drawing/2014/main" id="{AB0E5CFF-A9F2-4185-AE74-86D7325A291F}"/>
              </a:ext>
            </a:extLst>
          </p:cNvPr>
          <p:cNvSpPr>
            <a:spLocks noGrp="1"/>
          </p:cNvSpPr>
          <p:nvPr>
            <p:ph type="body" sz="quarter" idx="12" hasCustomPrompt="1"/>
          </p:nvPr>
        </p:nvSpPr>
        <p:spPr>
          <a:xfrm>
            <a:off x="515938" y="541175"/>
            <a:ext cx="8928099" cy="414787"/>
          </a:xfrm>
          <a:prstGeom prst="rect">
            <a:avLst/>
          </a:prstGeom>
        </p:spPr>
        <p:txBody>
          <a:bodyPr lIns="0" tIns="0" rIns="0" bIns="0"/>
          <a:lstStyle>
            <a:lvl1pPr marL="0" indent="0">
              <a:lnSpc>
                <a:spcPct val="90000"/>
              </a:lnSpc>
              <a:buNone/>
              <a:defRPr sz="2600" b="1" i="0">
                <a:solidFill>
                  <a:schemeClr val="accent5"/>
                </a:solidFill>
              </a:defRPr>
            </a:lvl1pPr>
          </a:lstStyle>
          <a:p>
            <a:r>
              <a:rPr lang="de-DE" dirty="0"/>
              <a:t>Mastertitelformat durch Klicken bearbeiten</a:t>
            </a:r>
          </a:p>
        </p:txBody>
      </p:sp>
      <p:sp>
        <p:nvSpPr>
          <p:cNvPr id="2" name="Inhaltsplatzhalter 2">
            <a:extLst>
              <a:ext uri="{FF2B5EF4-FFF2-40B4-BE49-F238E27FC236}">
                <a16:creationId xmlns:a16="http://schemas.microsoft.com/office/drawing/2014/main" id="{2E9A2221-E1D0-1007-BF7B-B46A36882F68}"/>
              </a:ext>
            </a:extLst>
          </p:cNvPr>
          <p:cNvSpPr>
            <a:spLocks noGrp="1"/>
          </p:cNvSpPr>
          <p:nvPr>
            <p:ph sz="quarter" idx="15" hasCustomPrompt="1"/>
          </p:nvPr>
        </p:nvSpPr>
        <p:spPr>
          <a:xfrm>
            <a:off x="4362599" y="1592263"/>
            <a:ext cx="7313464" cy="4716462"/>
          </a:xfrm>
          <a:prstGeom prst="rect">
            <a:avLst/>
          </a:prstGeom>
        </p:spPr>
        <p:txBody>
          <a:bodyPr lIns="0" tIns="0" rIns="0" bIns="0"/>
          <a:lstStyle>
            <a:lvl1pPr>
              <a:lnSpc>
                <a:spcPct val="100000"/>
              </a:lnSpc>
              <a:defRPr sz="1800" b="1">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
        <p:nvSpPr>
          <p:cNvPr id="4" name="Inhaltsplatzhalter 2">
            <a:extLst>
              <a:ext uri="{FF2B5EF4-FFF2-40B4-BE49-F238E27FC236}">
                <a16:creationId xmlns:a16="http://schemas.microsoft.com/office/drawing/2014/main" id="{5AB6E00A-C25F-31DC-9553-EE8B7E624EDD}"/>
              </a:ext>
            </a:extLst>
          </p:cNvPr>
          <p:cNvSpPr>
            <a:spLocks noGrp="1"/>
          </p:cNvSpPr>
          <p:nvPr>
            <p:ph sz="quarter" idx="16" hasCustomPrompt="1"/>
          </p:nvPr>
        </p:nvSpPr>
        <p:spPr>
          <a:xfrm>
            <a:off x="515938" y="1592263"/>
            <a:ext cx="3571969" cy="4716462"/>
          </a:xfrm>
          <a:prstGeom prst="rect">
            <a:avLst/>
          </a:prstGeom>
        </p:spPr>
        <p:txBody>
          <a:bodyPr lIns="0" tIns="0" rIns="0" bIns="0"/>
          <a:lstStyle>
            <a:lvl1pPr>
              <a:lnSpc>
                <a:spcPct val="100000"/>
              </a:lnSpc>
              <a:defRPr sz="1800" b="1">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Tree>
    <p:extLst>
      <p:ext uri="{BB962C8B-B14F-4D97-AF65-F5344CB8AC3E}">
        <p14:creationId xmlns:p14="http://schemas.microsoft.com/office/powerpoint/2010/main" val="123902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ligh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597D53-EAB6-455C-9D15-5D56BA38B3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ct 1" hidden="1">
                        <a:extLst>
                          <a:ext uri="{FF2B5EF4-FFF2-40B4-BE49-F238E27FC236}">
                            <a16:creationId xmlns:a16="http://schemas.microsoft.com/office/drawing/2014/main" id="{0D597D53-EAB6-455C-9D15-5D56BA38B3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26912A6C-CA3D-6CED-A5DA-04FF83AFC5E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348296" y="-657785"/>
            <a:ext cx="5476875" cy="5476875"/>
          </a:xfrm>
          <a:prstGeom prst="rect">
            <a:avLst/>
          </a:prstGeom>
        </p:spPr>
      </p:pic>
      <p:pic>
        <p:nvPicPr>
          <p:cNvPr id="4" name="Grafik 3">
            <a:extLst>
              <a:ext uri="{FF2B5EF4-FFF2-40B4-BE49-F238E27FC236}">
                <a16:creationId xmlns:a16="http://schemas.microsoft.com/office/drawing/2014/main" id="{2946F653-D5A8-DD5A-2E33-66A34ED69900}"/>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300" b="1300"/>
          <a:stretch/>
        </p:blipFill>
        <p:spPr>
          <a:xfrm>
            <a:off x="8921382" y="5240655"/>
            <a:ext cx="2973318" cy="1183476"/>
          </a:xfrm>
          <a:prstGeom prst="rect">
            <a:avLst/>
          </a:prstGeom>
        </p:spPr>
      </p:pic>
      <p:pic>
        <p:nvPicPr>
          <p:cNvPr id="6" name="Grafik 5">
            <a:extLst>
              <a:ext uri="{FF2B5EF4-FFF2-40B4-BE49-F238E27FC236}">
                <a16:creationId xmlns:a16="http://schemas.microsoft.com/office/drawing/2014/main" id="{566AF13C-D6AC-C0AF-F550-F041ACBF0613}"/>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5023075" y="1252524"/>
            <a:ext cx="3952875" cy="3952875"/>
          </a:xfrm>
          <a:prstGeom prst="rect">
            <a:avLst/>
          </a:prstGeom>
        </p:spPr>
      </p:pic>
      <p:cxnSp>
        <p:nvCxnSpPr>
          <p:cNvPr id="10" name="Gerader Verbinder 23">
            <a:extLst>
              <a:ext uri="{FF2B5EF4-FFF2-40B4-BE49-F238E27FC236}">
                <a16:creationId xmlns:a16="http://schemas.microsoft.com/office/drawing/2014/main" id="{63FF3115-C0E6-8C38-D928-D9C2606C7CFE}"/>
              </a:ext>
            </a:extLst>
          </p:cNvPr>
          <p:cNvCxnSpPr>
            <a:cxnSpLocks/>
          </p:cNvCxnSpPr>
          <p:nvPr userDrawn="1"/>
        </p:nvCxnSpPr>
        <p:spPr>
          <a:xfrm>
            <a:off x="540000" y="3813832"/>
            <a:ext cx="352573" cy="0"/>
          </a:xfrm>
          <a:prstGeom prst="line">
            <a:avLst/>
          </a:prstGeom>
          <a:ln>
            <a:solidFill>
              <a:schemeClr val="accent6"/>
            </a:solidFill>
            <a:tailEnd type="none"/>
          </a:ln>
        </p:spPr>
        <p:style>
          <a:lnRef idx="1">
            <a:schemeClr val="accent1"/>
          </a:lnRef>
          <a:fillRef idx="0">
            <a:schemeClr val="accent1"/>
          </a:fillRef>
          <a:effectRef idx="0">
            <a:schemeClr val="accent1"/>
          </a:effectRef>
          <a:fontRef idx="minor">
            <a:schemeClr val="tx1"/>
          </a:fontRef>
        </p:style>
      </p:cxnSp>
      <p:sp>
        <p:nvSpPr>
          <p:cNvPr id="7" name="Textplatzhalter 23">
            <a:extLst>
              <a:ext uri="{FF2B5EF4-FFF2-40B4-BE49-F238E27FC236}">
                <a16:creationId xmlns:a16="http://schemas.microsoft.com/office/drawing/2014/main" id="{CE01BD34-0324-4145-8909-D783E5812701}"/>
              </a:ext>
            </a:extLst>
          </p:cNvPr>
          <p:cNvSpPr>
            <a:spLocks noGrp="1"/>
          </p:cNvSpPr>
          <p:nvPr>
            <p:ph type="body" sz="quarter" idx="10" hasCustomPrompt="1"/>
          </p:nvPr>
        </p:nvSpPr>
        <p:spPr>
          <a:xfrm>
            <a:off x="540000" y="2105038"/>
            <a:ext cx="5440920" cy="1403342"/>
          </a:xfrm>
          <a:prstGeom prst="rect">
            <a:avLst/>
          </a:prstGeom>
        </p:spPr>
        <p:txBody>
          <a:bodyPr lIns="0" tIns="0" bIns="0" anchor="b" anchorCtr="0"/>
          <a:lstStyle>
            <a:lvl1pPr marL="0" indent="0">
              <a:buNone/>
              <a:defRPr sz="2600" b="1">
                <a:solidFill>
                  <a:srgbClr val="0000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Title </a:t>
            </a:r>
            <a:r>
              <a:rPr lang="de-DE" dirty="0" err="1"/>
              <a:t>of</a:t>
            </a:r>
            <a:r>
              <a:rPr lang="de-DE" dirty="0"/>
              <a:t> </a:t>
            </a:r>
            <a:r>
              <a:rPr lang="de-DE" dirty="0" err="1"/>
              <a:t>this</a:t>
            </a:r>
            <a:r>
              <a:rPr lang="de-DE" dirty="0"/>
              <a:t> </a:t>
            </a:r>
            <a:r>
              <a:rPr lang="de-DE" dirty="0" err="1"/>
              <a:t>presentation</a:t>
            </a:r>
            <a:endParaRPr lang="de-DE" dirty="0"/>
          </a:p>
        </p:txBody>
      </p:sp>
      <p:sp>
        <p:nvSpPr>
          <p:cNvPr id="8" name="Textplatzhalter 23">
            <a:extLst>
              <a:ext uri="{FF2B5EF4-FFF2-40B4-BE49-F238E27FC236}">
                <a16:creationId xmlns:a16="http://schemas.microsoft.com/office/drawing/2014/main" id="{549E0590-8925-42CB-9D46-849FB52C1F42}"/>
              </a:ext>
            </a:extLst>
          </p:cNvPr>
          <p:cNvSpPr>
            <a:spLocks noGrp="1"/>
          </p:cNvSpPr>
          <p:nvPr>
            <p:ph type="body" sz="quarter" idx="11" hasCustomPrompt="1"/>
          </p:nvPr>
        </p:nvSpPr>
        <p:spPr>
          <a:xfrm>
            <a:off x="540000" y="4042736"/>
            <a:ext cx="5440920" cy="521223"/>
          </a:xfrm>
          <a:prstGeom prst="rect">
            <a:avLst/>
          </a:prstGeom>
        </p:spPr>
        <p:txBody>
          <a:bodyPr lIns="0" tIns="0" bIns="0" anchor="t" anchorCtr="0"/>
          <a:lstStyle>
            <a:lvl1pPr marL="0" indent="0">
              <a:buNone/>
              <a:defRPr sz="1600" b="0">
                <a:solidFill>
                  <a:srgbClr val="0000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Event</a:t>
            </a:r>
            <a:r>
              <a:rPr lang="de-DE" dirty="0"/>
              <a:t> (optional)</a:t>
            </a:r>
          </a:p>
        </p:txBody>
      </p:sp>
      <p:sp>
        <p:nvSpPr>
          <p:cNvPr id="9" name="Textplatzhalter 23">
            <a:extLst>
              <a:ext uri="{FF2B5EF4-FFF2-40B4-BE49-F238E27FC236}">
                <a16:creationId xmlns:a16="http://schemas.microsoft.com/office/drawing/2014/main" id="{FBD02092-1FE2-4E25-868A-AB5722A76DF4}"/>
              </a:ext>
            </a:extLst>
          </p:cNvPr>
          <p:cNvSpPr>
            <a:spLocks noGrp="1"/>
          </p:cNvSpPr>
          <p:nvPr>
            <p:ph type="body" sz="quarter" idx="12" hasCustomPrompt="1"/>
          </p:nvPr>
        </p:nvSpPr>
        <p:spPr>
          <a:xfrm>
            <a:off x="540000" y="5460416"/>
            <a:ext cx="4108200" cy="304800"/>
          </a:xfrm>
          <a:prstGeom prst="rect">
            <a:avLst/>
          </a:prstGeom>
        </p:spPr>
        <p:txBody>
          <a:bodyPr lIns="0" tIns="0" bIns="0" anchor="b" anchorCtr="0"/>
          <a:lstStyle>
            <a:lvl1pPr marL="0" indent="0">
              <a:buNone/>
              <a:defRPr sz="1200" b="0">
                <a:solidFill>
                  <a:srgbClr val="0000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Name of presenter</a:t>
            </a:r>
            <a:endParaRPr lang="de-DE" dirty="0"/>
          </a:p>
        </p:txBody>
      </p:sp>
      <p:sp>
        <p:nvSpPr>
          <p:cNvPr id="11" name="Textplatzhalter 23">
            <a:extLst>
              <a:ext uri="{FF2B5EF4-FFF2-40B4-BE49-F238E27FC236}">
                <a16:creationId xmlns:a16="http://schemas.microsoft.com/office/drawing/2014/main" id="{95EDDE55-B293-401A-B3FB-A40E165B104A}"/>
              </a:ext>
            </a:extLst>
          </p:cNvPr>
          <p:cNvSpPr>
            <a:spLocks noGrp="1"/>
          </p:cNvSpPr>
          <p:nvPr>
            <p:ph type="body" sz="quarter" idx="13" hasCustomPrompt="1"/>
          </p:nvPr>
        </p:nvSpPr>
        <p:spPr>
          <a:xfrm>
            <a:off x="540000" y="5767807"/>
            <a:ext cx="4108200" cy="304800"/>
          </a:xfrm>
          <a:prstGeom prst="rect">
            <a:avLst/>
          </a:prstGeom>
        </p:spPr>
        <p:txBody>
          <a:bodyPr lIns="0" tIns="0" bIns="0" anchor="b" anchorCtr="0"/>
          <a:lstStyle>
            <a:lvl1pPr marL="0" indent="0">
              <a:buNone/>
              <a:defRPr sz="1200" b="0">
                <a:solidFill>
                  <a:srgbClr val="0000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Date</a:t>
            </a:r>
            <a:r>
              <a:rPr lang="de-DE" dirty="0"/>
              <a:t>, </a:t>
            </a:r>
            <a:r>
              <a:rPr lang="en-DE" dirty="0"/>
              <a:t>place</a:t>
            </a:r>
            <a:endParaRPr lang="de-DE" dirty="0"/>
          </a:p>
        </p:txBody>
      </p:sp>
    </p:spTree>
    <p:extLst>
      <p:ext uri="{BB962C8B-B14F-4D97-AF65-F5344CB8AC3E}">
        <p14:creationId xmlns:p14="http://schemas.microsoft.com/office/powerpoint/2010/main" val="3453103484"/>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597D53-EAB6-455C-9D15-5D56BA38B3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ct 1" hidden="1">
                        <a:extLst>
                          <a:ext uri="{FF2B5EF4-FFF2-40B4-BE49-F238E27FC236}">
                            <a16:creationId xmlns:a16="http://schemas.microsoft.com/office/drawing/2014/main" id="{0D597D53-EAB6-455C-9D15-5D56BA38B3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26912A6C-CA3D-6CED-A5DA-04FF83AFC5E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348296" y="-657785"/>
            <a:ext cx="5476875" cy="5476875"/>
          </a:xfrm>
          <a:prstGeom prst="rect">
            <a:avLst/>
          </a:prstGeom>
        </p:spPr>
      </p:pic>
      <p:pic>
        <p:nvPicPr>
          <p:cNvPr id="6" name="Grafik 5">
            <a:extLst>
              <a:ext uri="{FF2B5EF4-FFF2-40B4-BE49-F238E27FC236}">
                <a16:creationId xmlns:a16="http://schemas.microsoft.com/office/drawing/2014/main" id="{566AF13C-D6AC-C0AF-F550-F041ACBF0613}"/>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023075" y="1252524"/>
            <a:ext cx="3952875" cy="3952875"/>
          </a:xfrm>
          <a:prstGeom prst="rect">
            <a:avLst/>
          </a:prstGeom>
        </p:spPr>
      </p:pic>
      <p:cxnSp>
        <p:nvCxnSpPr>
          <p:cNvPr id="10" name="Gerader Verbinder 23">
            <a:extLst>
              <a:ext uri="{FF2B5EF4-FFF2-40B4-BE49-F238E27FC236}">
                <a16:creationId xmlns:a16="http://schemas.microsoft.com/office/drawing/2014/main" id="{63FF3115-C0E6-8C38-D928-D9C2606C7CFE}"/>
              </a:ext>
            </a:extLst>
          </p:cNvPr>
          <p:cNvCxnSpPr>
            <a:cxnSpLocks/>
          </p:cNvCxnSpPr>
          <p:nvPr userDrawn="1"/>
        </p:nvCxnSpPr>
        <p:spPr>
          <a:xfrm>
            <a:off x="540000" y="3813832"/>
            <a:ext cx="352573" cy="0"/>
          </a:xfrm>
          <a:prstGeom prst="line">
            <a:avLst/>
          </a:prstGeom>
          <a:ln>
            <a:solidFill>
              <a:schemeClr val="accent6"/>
            </a:solidFill>
            <a:tailEnd type="none"/>
          </a:ln>
        </p:spPr>
        <p:style>
          <a:lnRef idx="1">
            <a:schemeClr val="accent1"/>
          </a:lnRef>
          <a:fillRef idx="0">
            <a:schemeClr val="accent1"/>
          </a:fillRef>
          <a:effectRef idx="0">
            <a:schemeClr val="accent1"/>
          </a:effectRef>
          <a:fontRef idx="minor">
            <a:schemeClr val="tx1"/>
          </a:fontRef>
        </p:style>
      </p:cxnSp>
      <p:sp>
        <p:nvSpPr>
          <p:cNvPr id="24" name="Textplatzhalter 23">
            <a:extLst>
              <a:ext uri="{FF2B5EF4-FFF2-40B4-BE49-F238E27FC236}">
                <a16:creationId xmlns:a16="http://schemas.microsoft.com/office/drawing/2014/main" id="{C9495A6F-594D-4DC7-92D8-D44C38F295FE}"/>
              </a:ext>
            </a:extLst>
          </p:cNvPr>
          <p:cNvSpPr>
            <a:spLocks noGrp="1"/>
          </p:cNvSpPr>
          <p:nvPr>
            <p:ph type="body" sz="quarter" idx="10" hasCustomPrompt="1"/>
          </p:nvPr>
        </p:nvSpPr>
        <p:spPr>
          <a:xfrm>
            <a:off x="540000" y="2105038"/>
            <a:ext cx="5440920" cy="1403342"/>
          </a:xfrm>
          <a:prstGeom prst="rect">
            <a:avLst/>
          </a:prstGeom>
        </p:spPr>
        <p:txBody>
          <a:bodyPr lIns="0" tIns="0" bIns="0" anchor="b" anchorCtr="0"/>
          <a:lstStyle>
            <a:lvl1pPr marL="0" indent="0">
              <a:buNone/>
              <a:defRPr sz="2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Title </a:t>
            </a:r>
            <a:r>
              <a:rPr lang="de-DE" dirty="0" err="1"/>
              <a:t>of</a:t>
            </a:r>
            <a:r>
              <a:rPr lang="de-DE" dirty="0"/>
              <a:t> </a:t>
            </a:r>
            <a:r>
              <a:rPr lang="de-DE" dirty="0" err="1"/>
              <a:t>this</a:t>
            </a:r>
            <a:r>
              <a:rPr lang="de-DE" dirty="0"/>
              <a:t> </a:t>
            </a:r>
            <a:r>
              <a:rPr lang="de-DE" dirty="0" err="1"/>
              <a:t>presentation</a:t>
            </a:r>
            <a:endParaRPr lang="de-DE" dirty="0"/>
          </a:p>
        </p:txBody>
      </p:sp>
      <p:sp>
        <p:nvSpPr>
          <p:cNvPr id="25" name="Textplatzhalter 23">
            <a:extLst>
              <a:ext uri="{FF2B5EF4-FFF2-40B4-BE49-F238E27FC236}">
                <a16:creationId xmlns:a16="http://schemas.microsoft.com/office/drawing/2014/main" id="{AEB0843D-90E5-40CC-8C00-EB73F05B2A5C}"/>
              </a:ext>
            </a:extLst>
          </p:cNvPr>
          <p:cNvSpPr>
            <a:spLocks noGrp="1"/>
          </p:cNvSpPr>
          <p:nvPr>
            <p:ph type="body" sz="quarter" idx="11" hasCustomPrompt="1"/>
          </p:nvPr>
        </p:nvSpPr>
        <p:spPr>
          <a:xfrm>
            <a:off x="540000" y="4042736"/>
            <a:ext cx="5440920" cy="521223"/>
          </a:xfrm>
          <a:prstGeom prst="rect">
            <a:avLst/>
          </a:prstGeom>
        </p:spPr>
        <p:txBody>
          <a:bodyPr lIns="0" tIns="0" bIns="0" anchor="t" anchorCtr="0"/>
          <a:lstStyle>
            <a:lvl1pPr marL="0" indent="0">
              <a:buNone/>
              <a:defRPr sz="16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Event</a:t>
            </a:r>
            <a:r>
              <a:rPr lang="de-DE" dirty="0"/>
              <a:t> (optional)</a:t>
            </a:r>
          </a:p>
        </p:txBody>
      </p:sp>
      <p:sp>
        <p:nvSpPr>
          <p:cNvPr id="26" name="Textplatzhalter 23">
            <a:extLst>
              <a:ext uri="{FF2B5EF4-FFF2-40B4-BE49-F238E27FC236}">
                <a16:creationId xmlns:a16="http://schemas.microsoft.com/office/drawing/2014/main" id="{5CD06234-BE64-41D6-8A91-11A8E48011A0}"/>
              </a:ext>
            </a:extLst>
          </p:cNvPr>
          <p:cNvSpPr>
            <a:spLocks noGrp="1"/>
          </p:cNvSpPr>
          <p:nvPr>
            <p:ph type="body" sz="quarter" idx="12" hasCustomPrompt="1"/>
          </p:nvPr>
        </p:nvSpPr>
        <p:spPr>
          <a:xfrm>
            <a:off x="540000" y="5460416"/>
            <a:ext cx="4108200" cy="304800"/>
          </a:xfrm>
          <a:prstGeom prst="rect">
            <a:avLst/>
          </a:prstGeom>
        </p:spPr>
        <p:txBody>
          <a:bodyPr lIns="0" tIns="0" bIns="0" anchor="b" anchorCtr="0"/>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DE" dirty="0"/>
              <a:t>Name of presenter</a:t>
            </a:r>
            <a:endParaRPr lang="de-DE" dirty="0"/>
          </a:p>
        </p:txBody>
      </p:sp>
      <p:sp>
        <p:nvSpPr>
          <p:cNvPr id="27" name="Textplatzhalter 23">
            <a:extLst>
              <a:ext uri="{FF2B5EF4-FFF2-40B4-BE49-F238E27FC236}">
                <a16:creationId xmlns:a16="http://schemas.microsoft.com/office/drawing/2014/main" id="{E3FDE135-F24E-4124-BB84-E9826773A25C}"/>
              </a:ext>
            </a:extLst>
          </p:cNvPr>
          <p:cNvSpPr>
            <a:spLocks noGrp="1"/>
          </p:cNvSpPr>
          <p:nvPr>
            <p:ph type="body" sz="quarter" idx="13" hasCustomPrompt="1"/>
          </p:nvPr>
        </p:nvSpPr>
        <p:spPr>
          <a:xfrm>
            <a:off x="540000" y="5767807"/>
            <a:ext cx="4108200" cy="304800"/>
          </a:xfrm>
          <a:prstGeom prst="rect">
            <a:avLst/>
          </a:prstGeom>
        </p:spPr>
        <p:txBody>
          <a:bodyPr lIns="0" tIns="0" bIns="0" anchor="b" anchorCtr="0"/>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Date</a:t>
            </a:r>
            <a:r>
              <a:rPr lang="de-DE" dirty="0"/>
              <a:t>, </a:t>
            </a:r>
            <a:r>
              <a:rPr lang="en-DE" dirty="0"/>
              <a:t>place</a:t>
            </a:r>
            <a:endParaRPr lang="de-DE" dirty="0"/>
          </a:p>
        </p:txBody>
      </p:sp>
      <p:pic>
        <p:nvPicPr>
          <p:cNvPr id="7" name="Grafik 3">
            <a:extLst>
              <a:ext uri="{FF2B5EF4-FFF2-40B4-BE49-F238E27FC236}">
                <a16:creationId xmlns:a16="http://schemas.microsoft.com/office/drawing/2014/main" id="{18860E50-7431-ECD4-43D6-E3EA152250E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300" b="1300"/>
          <a:stretch/>
        </p:blipFill>
        <p:spPr>
          <a:xfrm>
            <a:off x="8921382" y="5240655"/>
            <a:ext cx="2973318" cy="1183476"/>
          </a:xfrm>
          <a:prstGeom prst="rect">
            <a:avLst/>
          </a:prstGeom>
        </p:spPr>
      </p:pic>
    </p:spTree>
    <p:extLst>
      <p:ext uri="{BB962C8B-B14F-4D97-AF65-F5344CB8AC3E}">
        <p14:creationId xmlns:p14="http://schemas.microsoft.com/office/powerpoint/2010/main" val="3718410725"/>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slide dark">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597D53-EAB6-455C-9D15-5D56BA38B3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ct 1" hidden="1">
                        <a:extLst>
                          <a:ext uri="{FF2B5EF4-FFF2-40B4-BE49-F238E27FC236}">
                            <a16:creationId xmlns:a16="http://schemas.microsoft.com/office/drawing/2014/main" id="{0D597D53-EAB6-455C-9D15-5D56BA38B3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9" name="Gerader Verbinder 3">
            <a:extLst>
              <a:ext uri="{FF2B5EF4-FFF2-40B4-BE49-F238E27FC236}">
                <a16:creationId xmlns:a16="http://schemas.microsoft.com/office/drawing/2014/main" id="{4D407824-7ED7-539F-719A-36E2175AA0CC}"/>
              </a:ext>
            </a:extLst>
          </p:cNvPr>
          <p:cNvCxnSpPr>
            <a:cxnSpLocks/>
          </p:cNvCxnSpPr>
          <p:nvPr userDrawn="1"/>
        </p:nvCxnSpPr>
        <p:spPr>
          <a:xfrm>
            <a:off x="540000" y="1438261"/>
            <a:ext cx="357486" cy="0"/>
          </a:xfrm>
          <a:prstGeom prst="line">
            <a:avLst/>
          </a:prstGeom>
          <a:ln>
            <a:solidFill>
              <a:schemeClr val="accent4"/>
            </a:solidFill>
            <a:tailEnd type="none"/>
          </a:ln>
        </p:spPr>
        <p:style>
          <a:lnRef idx="1">
            <a:schemeClr val="accent1"/>
          </a:lnRef>
          <a:fillRef idx="0">
            <a:schemeClr val="accent1"/>
          </a:fillRef>
          <a:effectRef idx="0">
            <a:schemeClr val="accent1"/>
          </a:effectRef>
          <a:fontRef idx="minor">
            <a:schemeClr val="tx1"/>
          </a:fontRef>
        </p:style>
      </p:cxnSp>
      <p:sp>
        <p:nvSpPr>
          <p:cNvPr id="4" name="Textplatzhalter 3">
            <a:extLst>
              <a:ext uri="{FF2B5EF4-FFF2-40B4-BE49-F238E27FC236}">
                <a16:creationId xmlns:a16="http://schemas.microsoft.com/office/drawing/2014/main" id="{90721DD4-EC64-4681-8477-7BE3FAB2150E}"/>
              </a:ext>
            </a:extLst>
          </p:cNvPr>
          <p:cNvSpPr>
            <a:spLocks noGrp="1"/>
          </p:cNvSpPr>
          <p:nvPr>
            <p:ph type="body" sz="quarter" idx="10" hasCustomPrompt="1"/>
          </p:nvPr>
        </p:nvSpPr>
        <p:spPr>
          <a:xfrm>
            <a:off x="539999" y="1649096"/>
            <a:ext cx="11160000" cy="4668904"/>
          </a:xfrm>
          <a:prstGeom prst="rect">
            <a:avLst/>
          </a:prstGeom>
        </p:spPr>
        <p:txBody>
          <a:bodyPr lIns="0" tIns="180000" rIns="180000" bIns="180000"/>
          <a:lstStyle>
            <a:lvl1pPr marL="342900" indent="-342900">
              <a:lnSpc>
                <a:spcPct val="200000"/>
              </a:lnSpc>
              <a:spcBef>
                <a:spcPts val="0"/>
              </a:spcBef>
              <a:buClr>
                <a:schemeClr val="accent6"/>
              </a:buClr>
              <a:buFont typeface="+mj-lt"/>
              <a:buAutoNum type="arabicPeriod"/>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sz="1800" dirty="0"/>
              <a:t>Here you can list the individual items of the agenda. When changing the bullets or numbering, please make sure that the </a:t>
            </a:r>
            <a:r>
              <a:rPr lang="en-GB" sz="1800" dirty="0" err="1"/>
              <a:t>color</a:t>
            </a:r>
            <a:r>
              <a:rPr lang="en-GB" sz="1800" dirty="0"/>
              <a:t> of the character/numbering </a:t>
            </a:r>
            <a:r>
              <a:rPr lang="en-DE" sz="1800" dirty="0"/>
              <a:t>is </a:t>
            </a:r>
            <a:r>
              <a:rPr lang="en-GB" sz="1800" dirty="0"/>
              <a:t>chosen correctly.</a:t>
            </a:r>
            <a:endParaRPr lang="de-DE" sz="1800" dirty="0"/>
          </a:p>
        </p:txBody>
      </p:sp>
      <p:sp>
        <p:nvSpPr>
          <p:cNvPr id="3" name="Textfeld 2">
            <a:extLst>
              <a:ext uri="{FF2B5EF4-FFF2-40B4-BE49-F238E27FC236}">
                <a16:creationId xmlns:a16="http://schemas.microsoft.com/office/drawing/2014/main" id="{CBDCB445-9ED1-45DE-8652-AEFB98BEF8D0}"/>
              </a:ext>
            </a:extLst>
          </p:cNvPr>
          <p:cNvSpPr txBox="1"/>
          <p:nvPr userDrawn="1"/>
        </p:nvSpPr>
        <p:spPr>
          <a:xfrm>
            <a:off x="539999" y="540000"/>
            <a:ext cx="11160000" cy="740546"/>
          </a:xfrm>
          <a:prstGeom prst="rect">
            <a:avLst/>
          </a:prstGeom>
          <a:noFill/>
        </p:spPr>
        <p:txBody>
          <a:bodyPr wrap="square" lIns="0" tIns="0" rIns="0" bIns="0" rtlCol="0" anchor="b" anchorCtr="0">
            <a:noAutofit/>
          </a:bodyPr>
          <a:lstStyle/>
          <a:p>
            <a:pPr>
              <a:spcAft>
                <a:spcPts val="200"/>
              </a:spcAft>
            </a:pPr>
            <a:r>
              <a:rPr lang="de-DE" sz="2600" b="1" dirty="0">
                <a:solidFill>
                  <a:schemeClr val="bg1"/>
                </a:solidFill>
                <a:latin typeface="+mj-lt"/>
              </a:rPr>
              <a:t>Agenda</a:t>
            </a:r>
          </a:p>
        </p:txBody>
      </p:sp>
    </p:spTree>
    <p:extLst>
      <p:ext uri="{BB962C8B-B14F-4D97-AF65-F5344CB8AC3E}">
        <p14:creationId xmlns:p14="http://schemas.microsoft.com/office/powerpoint/2010/main" val="227668701"/>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slide light">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597D53-EAB6-455C-9D15-5D56BA38B3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ct 1" hidden="1">
                        <a:extLst>
                          <a:ext uri="{FF2B5EF4-FFF2-40B4-BE49-F238E27FC236}">
                            <a16:creationId xmlns:a16="http://schemas.microsoft.com/office/drawing/2014/main" id="{0D597D53-EAB6-455C-9D15-5D56BA38B3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el 1">
            <a:extLst>
              <a:ext uri="{FF2B5EF4-FFF2-40B4-BE49-F238E27FC236}">
                <a16:creationId xmlns:a16="http://schemas.microsoft.com/office/drawing/2014/main" id="{1CADEB73-FE1B-997B-DF54-0577C23F5422}"/>
              </a:ext>
            </a:extLst>
          </p:cNvPr>
          <p:cNvSpPr>
            <a:spLocks noGrp="1"/>
          </p:cNvSpPr>
          <p:nvPr>
            <p:ph type="title" hasCustomPrompt="1"/>
          </p:nvPr>
        </p:nvSpPr>
        <p:spPr>
          <a:xfrm>
            <a:off x="539999" y="540000"/>
            <a:ext cx="11160000" cy="722377"/>
          </a:xfrm>
          <a:prstGeom prst="rect">
            <a:avLst/>
          </a:prstGeom>
        </p:spPr>
        <p:txBody>
          <a:bodyPr lIns="0" tIns="0" rIns="0" bIns="0" anchor="b" anchorCtr="0"/>
          <a:lstStyle>
            <a:lvl1pPr>
              <a:defRPr sz="2600" b="1">
                <a:solidFill>
                  <a:schemeClr val="bg1"/>
                </a:solidFill>
              </a:defRPr>
            </a:lvl1pPr>
          </a:lstStyle>
          <a:p>
            <a:r>
              <a:rPr lang="de-DE" dirty="0"/>
              <a:t>Agenda</a:t>
            </a:r>
          </a:p>
        </p:txBody>
      </p:sp>
      <p:cxnSp>
        <p:nvCxnSpPr>
          <p:cNvPr id="9" name="Gerader Verbinder 3">
            <a:extLst>
              <a:ext uri="{FF2B5EF4-FFF2-40B4-BE49-F238E27FC236}">
                <a16:creationId xmlns:a16="http://schemas.microsoft.com/office/drawing/2014/main" id="{4D407824-7ED7-539F-719A-36E2175AA0CC}"/>
              </a:ext>
            </a:extLst>
          </p:cNvPr>
          <p:cNvCxnSpPr>
            <a:cxnSpLocks/>
          </p:cNvCxnSpPr>
          <p:nvPr userDrawn="1"/>
        </p:nvCxnSpPr>
        <p:spPr>
          <a:xfrm>
            <a:off x="540000" y="1438261"/>
            <a:ext cx="357486" cy="0"/>
          </a:xfrm>
          <a:prstGeom prst="line">
            <a:avLst/>
          </a:prstGeom>
          <a:ln>
            <a:solidFill>
              <a:schemeClr val="accent3"/>
            </a:solidFill>
            <a:tailEnd type="none"/>
          </a:ln>
        </p:spPr>
        <p:style>
          <a:lnRef idx="1">
            <a:schemeClr val="accent1"/>
          </a:lnRef>
          <a:fillRef idx="0">
            <a:schemeClr val="accent1"/>
          </a:fillRef>
          <a:effectRef idx="0">
            <a:schemeClr val="accent1"/>
          </a:effectRef>
          <a:fontRef idx="minor">
            <a:schemeClr val="tx1"/>
          </a:fontRef>
        </p:style>
      </p:cxnSp>
      <p:sp>
        <p:nvSpPr>
          <p:cNvPr id="3" name="Textplatzhalter 3">
            <a:extLst>
              <a:ext uri="{FF2B5EF4-FFF2-40B4-BE49-F238E27FC236}">
                <a16:creationId xmlns:a16="http://schemas.microsoft.com/office/drawing/2014/main" id="{77DC2211-26E5-E35C-2459-D9BC426ABD97}"/>
              </a:ext>
            </a:extLst>
          </p:cNvPr>
          <p:cNvSpPr>
            <a:spLocks noGrp="1"/>
          </p:cNvSpPr>
          <p:nvPr>
            <p:ph type="body" sz="quarter" idx="10" hasCustomPrompt="1"/>
          </p:nvPr>
        </p:nvSpPr>
        <p:spPr>
          <a:xfrm>
            <a:off x="539999" y="1649096"/>
            <a:ext cx="11160000" cy="4668904"/>
          </a:xfrm>
          <a:prstGeom prst="rect">
            <a:avLst/>
          </a:prstGeom>
        </p:spPr>
        <p:txBody>
          <a:bodyPr lIns="0" tIns="180000" rIns="180000" bIns="180000"/>
          <a:lstStyle>
            <a:lvl1pPr marL="342900" indent="-342900">
              <a:lnSpc>
                <a:spcPct val="200000"/>
              </a:lnSpc>
              <a:spcBef>
                <a:spcPts val="0"/>
              </a:spcBef>
              <a:buClr>
                <a:schemeClr val="accent5"/>
              </a:buClr>
              <a:buFont typeface="+mj-lt"/>
              <a:buAutoNum type="arabicPeriod"/>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sz="1800" dirty="0"/>
              <a:t>Here you can list the individual items of the agenda. When changing the bullets or numbering, please make sure that the </a:t>
            </a:r>
            <a:r>
              <a:rPr lang="en-GB" sz="1800" dirty="0" err="1"/>
              <a:t>color</a:t>
            </a:r>
            <a:r>
              <a:rPr lang="en-GB" sz="1800" dirty="0"/>
              <a:t> of the character/numbering </a:t>
            </a:r>
            <a:r>
              <a:rPr lang="en-DE" sz="1800" dirty="0"/>
              <a:t>is </a:t>
            </a:r>
            <a:r>
              <a:rPr lang="en-GB" sz="1800" dirty="0"/>
              <a:t>chosen correctly.</a:t>
            </a:r>
            <a:endParaRPr lang="de-DE" sz="1800" dirty="0"/>
          </a:p>
        </p:txBody>
      </p:sp>
    </p:spTree>
    <p:extLst>
      <p:ext uri="{BB962C8B-B14F-4D97-AF65-F5344CB8AC3E}">
        <p14:creationId xmlns:p14="http://schemas.microsoft.com/office/powerpoint/2010/main" val="969038287"/>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slide alternative">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F3317D35-B51A-80E3-B4B7-C54209289F98}"/>
              </a:ext>
            </a:extLst>
          </p:cNvPr>
          <p:cNvSpPr>
            <a:spLocks noGrp="1"/>
          </p:cNvSpPr>
          <p:nvPr>
            <p:ph type="title" hasCustomPrompt="1"/>
          </p:nvPr>
        </p:nvSpPr>
        <p:spPr>
          <a:xfrm>
            <a:off x="539999" y="540000"/>
            <a:ext cx="2544395" cy="722377"/>
          </a:xfrm>
          <a:prstGeom prst="rect">
            <a:avLst/>
          </a:prstGeom>
        </p:spPr>
        <p:txBody>
          <a:bodyPr lIns="0" tIns="0" rIns="0" bIns="0" anchor="b" anchorCtr="0"/>
          <a:lstStyle>
            <a:lvl1pPr>
              <a:defRPr sz="2600" b="1">
                <a:solidFill>
                  <a:srgbClr val="006B6B"/>
                </a:solidFill>
              </a:defRPr>
            </a:lvl1pPr>
          </a:lstStyle>
          <a:p>
            <a:r>
              <a:rPr lang="de-DE" dirty="0"/>
              <a:t>Agenda</a:t>
            </a:r>
          </a:p>
        </p:txBody>
      </p:sp>
      <p:cxnSp>
        <p:nvCxnSpPr>
          <p:cNvPr id="4" name="Gerader Verbinder 3">
            <a:extLst>
              <a:ext uri="{FF2B5EF4-FFF2-40B4-BE49-F238E27FC236}">
                <a16:creationId xmlns:a16="http://schemas.microsoft.com/office/drawing/2014/main" id="{9E413ABB-DF22-2A45-B99B-7E7926EC377C}"/>
              </a:ext>
            </a:extLst>
          </p:cNvPr>
          <p:cNvCxnSpPr>
            <a:cxnSpLocks/>
          </p:cNvCxnSpPr>
          <p:nvPr userDrawn="1"/>
        </p:nvCxnSpPr>
        <p:spPr>
          <a:xfrm>
            <a:off x="540000" y="1438261"/>
            <a:ext cx="357486" cy="0"/>
          </a:xfrm>
          <a:prstGeom prst="line">
            <a:avLst/>
          </a:prstGeom>
          <a:ln>
            <a:solidFill>
              <a:srgbClr val="006B6B"/>
            </a:solidFill>
            <a:tailEnd type="none"/>
          </a:ln>
        </p:spPr>
        <p:style>
          <a:lnRef idx="1">
            <a:schemeClr val="accent1"/>
          </a:lnRef>
          <a:fillRef idx="0">
            <a:schemeClr val="accent1"/>
          </a:fillRef>
          <a:effectRef idx="0">
            <a:schemeClr val="accent1"/>
          </a:effectRef>
          <a:fontRef idx="minor">
            <a:schemeClr val="tx1"/>
          </a:fontRef>
        </p:style>
      </p:cxnSp>
      <p:sp>
        <p:nvSpPr>
          <p:cNvPr id="8" name="Textplatzhalter 3">
            <a:extLst>
              <a:ext uri="{FF2B5EF4-FFF2-40B4-BE49-F238E27FC236}">
                <a16:creationId xmlns:a16="http://schemas.microsoft.com/office/drawing/2014/main" id="{11D4967C-9FBE-624B-1AC1-66A822F22904}"/>
              </a:ext>
            </a:extLst>
          </p:cNvPr>
          <p:cNvSpPr>
            <a:spLocks noGrp="1"/>
          </p:cNvSpPr>
          <p:nvPr>
            <p:ph type="body" sz="quarter" idx="10" hasCustomPrompt="1"/>
          </p:nvPr>
        </p:nvSpPr>
        <p:spPr>
          <a:xfrm>
            <a:off x="539999" y="1649096"/>
            <a:ext cx="11160000" cy="4668904"/>
          </a:xfrm>
          <a:prstGeom prst="rect">
            <a:avLst/>
          </a:prstGeom>
        </p:spPr>
        <p:txBody>
          <a:bodyPr lIns="0" tIns="180000" rIns="180000" bIns="180000"/>
          <a:lstStyle>
            <a:lvl1pPr marL="342900" indent="-342900">
              <a:lnSpc>
                <a:spcPct val="200000"/>
              </a:lnSpc>
              <a:spcBef>
                <a:spcPts val="0"/>
              </a:spcBef>
              <a:buClrTx/>
              <a:buFont typeface="+mj-lt"/>
              <a:buAutoNum type="arabicPeriod"/>
              <a:defRPr sz="2000" b="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sz="1800" dirty="0"/>
              <a:t>Here you can list the individual items of the agenda. When changing the bullets or numbering, please make sure that the </a:t>
            </a:r>
            <a:r>
              <a:rPr lang="en-GB" sz="1800" dirty="0" err="1"/>
              <a:t>color</a:t>
            </a:r>
            <a:r>
              <a:rPr lang="en-GB" sz="1800" dirty="0"/>
              <a:t> of the character/numbering </a:t>
            </a:r>
            <a:r>
              <a:rPr lang="en-DE" sz="1800" dirty="0"/>
              <a:t>is </a:t>
            </a:r>
            <a:r>
              <a:rPr lang="en-GB" sz="1800" dirty="0"/>
              <a:t>chosen correctly</a:t>
            </a:r>
            <a:r>
              <a:rPr lang="en-DE" sz="1800" dirty="0"/>
              <a:t>.</a:t>
            </a:r>
          </a:p>
          <a:p>
            <a:pPr lvl="0"/>
            <a:endParaRPr lang="en-DE" sz="1800" dirty="0"/>
          </a:p>
          <a:p>
            <a:pPr lvl="0"/>
            <a:endParaRPr lang="de-DE" sz="1800" dirty="0"/>
          </a:p>
        </p:txBody>
      </p:sp>
      <p:pic>
        <p:nvPicPr>
          <p:cNvPr id="5" name="Grafik 25">
            <a:extLst>
              <a:ext uri="{FF2B5EF4-FFF2-40B4-BE49-F238E27FC236}">
                <a16:creationId xmlns:a16="http://schemas.microsoft.com/office/drawing/2014/main" id="{A8EFCF27-EC16-2A47-7663-55877EE1B87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966" r="4966"/>
          <a:stretch/>
        </p:blipFill>
        <p:spPr>
          <a:xfrm>
            <a:off x="9681882" y="180839"/>
            <a:ext cx="2338074" cy="1060825"/>
          </a:xfrm>
          <a:prstGeom prst="rect">
            <a:avLst/>
          </a:prstGeom>
        </p:spPr>
      </p:pic>
    </p:spTree>
    <p:extLst>
      <p:ext uri="{BB962C8B-B14F-4D97-AF65-F5344CB8AC3E}">
        <p14:creationId xmlns:p14="http://schemas.microsoft.com/office/powerpoint/2010/main" val="29009139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act slide student dark">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597D53-EAB6-455C-9D15-5D56BA38B3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ct 1" hidden="1">
                        <a:extLst>
                          <a:ext uri="{FF2B5EF4-FFF2-40B4-BE49-F238E27FC236}">
                            <a16:creationId xmlns:a16="http://schemas.microsoft.com/office/drawing/2014/main" id="{0D597D53-EAB6-455C-9D15-5D56BA38B3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4" name="Gerader Verbinder 23">
            <a:extLst>
              <a:ext uri="{FF2B5EF4-FFF2-40B4-BE49-F238E27FC236}">
                <a16:creationId xmlns:a16="http://schemas.microsoft.com/office/drawing/2014/main" id="{3EBC8D8E-2638-0BCB-3AD6-4154F321AF21}"/>
              </a:ext>
            </a:extLst>
          </p:cNvPr>
          <p:cNvCxnSpPr>
            <a:cxnSpLocks/>
          </p:cNvCxnSpPr>
          <p:nvPr userDrawn="1"/>
        </p:nvCxnSpPr>
        <p:spPr>
          <a:xfrm>
            <a:off x="540000" y="3092100"/>
            <a:ext cx="352573" cy="0"/>
          </a:xfrm>
          <a:prstGeom prst="line">
            <a:avLst/>
          </a:prstGeom>
          <a:ln>
            <a:solidFill>
              <a:schemeClr val="accent6"/>
            </a:solidFill>
            <a:tailEnd type="none"/>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AD3E9027-58BE-4767-862C-2B8B11B77F84}"/>
              </a:ext>
            </a:extLst>
          </p:cNvPr>
          <p:cNvSpPr txBox="1"/>
          <p:nvPr userDrawn="1"/>
        </p:nvSpPr>
        <p:spPr>
          <a:xfrm>
            <a:off x="540000" y="2321625"/>
            <a:ext cx="2440800" cy="492443"/>
          </a:xfrm>
          <a:prstGeom prst="rect">
            <a:avLst/>
          </a:prstGeom>
          <a:noFill/>
        </p:spPr>
        <p:txBody>
          <a:bodyPr wrap="square" lIns="0" rtlCol="0" anchor="b" anchorCtr="0">
            <a:spAutoFit/>
          </a:bodyPr>
          <a:lstStyle/>
          <a:p>
            <a:r>
              <a:rPr lang="en-DE" sz="2600" b="1" dirty="0">
                <a:solidFill>
                  <a:schemeClr val="bg1"/>
                </a:solidFill>
              </a:rPr>
              <a:t>Thank you!</a:t>
            </a:r>
            <a:endParaRPr lang="de-DE" sz="2600" b="1" dirty="0">
              <a:solidFill>
                <a:schemeClr val="bg1"/>
              </a:solidFill>
            </a:endParaRPr>
          </a:p>
        </p:txBody>
      </p:sp>
      <p:pic>
        <p:nvPicPr>
          <p:cNvPr id="5" name="Grafik 3">
            <a:extLst>
              <a:ext uri="{FF2B5EF4-FFF2-40B4-BE49-F238E27FC236}">
                <a16:creationId xmlns:a16="http://schemas.microsoft.com/office/drawing/2014/main" id="{6592398F-4E9C-F7BD-95E3-71C0F0E35A8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300" b="1300"/>
          <a:stretch/>
        </p:blipFill>
        <p:spPr>
          <a:xfrm>
            <a:off x="235640" y="608407"/>
            <a:ext cx="3727581" cy="1483697"/>
          </a:xfrm>
          <a:prstGeom prst="rect">
            <a:avLst/>
          </a:prstGeom>
        </p:spPr>
      </p:pic>
      <p:sp>
        <p:nvSpPr>
          <p:cNvPr id="7" name="Textplatzhalter 23">
            <a:extLst>
              <a:ext uri="{FF2B5EF4-FFF2-40B4-BE49-F238E27FC236}">
                <a16:creationId xmlns:a16="http://schemas.microsoft.com/office/drawing/2014/main" id="{DD76139E-DD2B-B8D1-E335-B3DDCF805D92}"/>
              </a:ext>
            </a:extLst>
          </p:cNvPr>
          <p:cNvSpPr>
            <a:spLocks noGrp="1"/>
          </p:cNvSpPr>
          <p:nvPr>
            <p:ph type="body" sz="quarter" idx="12" hasCustomPrompt="1"/>
          </p:nvPr>
        </p:nvSpPr>
        <p:spPr>
          <a:xfrm>
            <a:off x="540000" y="3802380"/>
            <a:ext cx="2679450" cy="272089"/>
          </a:xfrm>
          <a:prstGeom prst="rect">
            <a:avLst/>
          </a:prstGeom>
        </p:spPr>
        <p:txBody>
          <a:bodyPr lIns="0" tIns="0" bIns="0" anchor="t" anchorCtr="0"/>
          <a:lstStyle>
            <a:lvl1pPr marL="0" indent="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Enter your names here</a:t>
            </a:r>
            <a:endParaRPr lang="de-DE" dirty="0"/>
          </a:p>
        </p:txBody>
      </p:sp>
      <p:pic>
        <p:nvPicPr>
          <p:cNvPr id="8" name="Grafik 2">
            <a:extLst>
              <a:ext uri="{FF2B5EF4-FFF2-40B4-BE49-F238E27FC236}">
                <a16:creationId xmlns:a16="http://schemas.microsoft.com/office/drawing/2014/main" id="{36C81C80-BFAA-1F17-7B8F-EEC1612AB6B8}"/>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2970640" y="-2889232"/>
            <a:ext cx="10364400" cy="10364400"/>
          </a:xfrm>
          <a:prstGeom prst="rect">
            <a:avLst/>
          </a:prstGeom>
          <a:ln>
            <a:noFill/>
          </a:ln>
        </p:spPr>
      </p:pic>
    </p:spTree>
    <p:extLst>
      <p:ext uri="{BB962C8B-B14F-4D97-AF65-F5344CB8AC3E}">
        <p14:creationId xmlns:p14="http://schemas.microsoft.com/office/powerpoint/2010/main" val="1462998434"/>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act slide student light">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597D53-EAB6-455C-9D15-5D56BA38B3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ct 1" hidden="1">
                        <a:extLst>
                          <a:ext uri="{FF2B5EF4-FFF2-40B4-BE49-F238E27FC236}">
                            <a16:creationId xmlns:a16="http://schemas.microsoft.com/office/drawing/2014/main" id="{0D597D53-EAB6-455C-9D15-5D56BA38B3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4" name="Gerader Verbinder 23">
            <a:extLst>
              <a:ext uri="{FF2B5EF4-FFF2-40B4-BE49-F238E27FC236}">
                <a16:creationId xmlns:a16="http://schemas.microsoft.com/office/drawing/2014/main" id="{3EBC8D8E-2638-0BCB-3AD6-4154F321AF21}"/>
              </a:ext>
            </a:extLst>
          </p:cNvPr>
          <p:cNvCxnSpPr>
            <a:cxnSpLocks/>
          </p:cNvCxnSpPr>
          <p:nvPr userDrawn="1"/>
        </p:nvCxnSpPr>
        <p:spPr>
          <a:xfrm>
            <a:off x="540000" y="3092100"/>
            <a:ext cx="352573" cy="0"/>
          </a:xfrm>
          <a:prstGeom prst="line">
            <a:avLst/>
          </a:prstGeom>
          <a:ln>
            <a:solidFill>
              <a:schemeClr val="accent5"/>
            </a:solidFill>
            <a:tailEnd type="none"/>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AD3E9027-58BE-4767-862C-2B8B11B77F84}"/>
              </a:ext>
            </a:extLst>
          </p:cNvPr>
          <p:cNvSpPr txBox="1"/>
          <p:nvPr userDrawn="1"/>
        </p:nvSpPr>
        <p:spPr>
          <a:xfrm>
            <a:off x="540000" y="2321625"/>
            <a:ext cx="2440800" cy="492443"/>
          </a:xfrm>
          <a:prstGeom prst="rect">
            <a:avLst/>
          </a:prstGeom>
          <a:noFill/>
        </p:spPr>
        <p:txBody>
          <a:bodyPr wrap="square" lIns="0" rtlCol="0" anchor="b" anchorCtr="0">
            <a:spAutoFit/>
          </a:bodyPr>
          <a:lstStyle/>
          <a:p>
            <a:r>
              <a:rPr lang="en-DE" sz="2600" b="1" dirty="0">
                <a:solidFill>
                  <a:schemeClr val="bg1"/>
                </a:solidFill>
              </a:rPr>
              <a:t>Thank you!</a:t>
            </a:r>
            <a:endParaRPr lang="de-DE" sz="2600" b="1" dirty="0">
              <a:solidFill>
                <a:schemeClr val="bg1"/>
              </a:solidFill>
            </a:endParaRPr>
          </a:p>
        </p:txBody>
      </p:sp>
      <p:sp>
        <p:nvSpPr>
          <p:cNvPr id="7" name="Textplatzhalter 23">
            <a:extLst>
              <a:ext uri="{FF2B5EF4-FFF2-40B4-BE49-F238E27FC236}">
                <a16:creationId xmlns:a16="http://schemas.microsoft.com/office/drawing/2014/main" id="{DD76139E-DD2B-B8D1-E335-B3DDCF805D92}"/>
              </a:ext>
            </a:extLst>
          </p:cNvPr>
          <p:cNvSpPr>
            <a:spLocks noGrp="1"/>
          </p:cNvSpPr>
          <p:nvPr>
            <p:ph type="body" sz="quarter" idx="12" hasCustomPrompt="1"/>
          </p:nvPr>
        </p:nvSpPr>
        <p:spPr>
          <a:xfrm>
            <a:off x="540000" y="3802380"/>
            <a:ext cx="2679450" cy="272089"/>
          </a:xfrm>
          <a:prstGeom prst="rect">
            <a:avLst/>
          </a:prstGeom>
        </p:spPr>
        <p:txBody>
          <a:bodyPr lIns="0" tIns="0" bIns="0" anchor="t" anchorCtr="0"/>
          <a:lstStyle>
            <a:lvl1pPr marL="0" indent="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Enter your names here</a:t>
            </a:r>
            <a:endParaRPr lang="de-DE" dirty="0"/>
          </a:p>
        </p:txBody>
      </p:sp>
      <p:pic>
        <p:nvPicPr>
          <p:cNvPr id="9" name="Grafik 3">
            <a:extLst>
              <a:ext uri="{FF2B5EF4-FFF2-40B4-BE49-F238E27FC236}">
                <a16:creationId xmlns:a16="http://schemas.microsoft.com/office/drawing/2014/main" id="{23DCCDA7-1B40-3CD2-E92B-1E91485B7C3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300" b="1300"/>
          <a:stretch/>
        </p:blipFill>
        <p:spPr>
          <a:xfrm>
            <a:off x="235640" y="608407"/>
            <a:ext cx="3727581" cy="1483697"/>
          </a:xfrm>
          <a:prstGeom prst="rect">
            <a:avLst/>
          </a:prstGeom>
        </p:spPr>
      </p:pic>
      <p:pic>
        <p:nvPicPr>
          <p:cNvPr id="5" name="Grafik 4">
            <a:extLst>
              <a:ext uri="{FF2B5EF4-FFF2-40B4-BE49-F238E27FC236}">
                <a16:creationId xmlns:a16="http://schemas.microsoft.com/office/drawing/2014/main" id="{6DEF5D93-F8E0-566C-4B47-7ACBB6DEEDA6}"/>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2964263" y="-2920719"/>
            <a:ext cx="10363196" cy="10363196"/>
          </a:xfrm>
          <a:prstGeom prst="rect">
            <a:avLst/>
          </a:prstGeom>
          <a:ln>
            <a:noFill/>
          </a:ln>
        </p:spPr>
      </p:pic>
    </p:spTree>
    <p:extLst>
      <p:ext uri="{BB962C8B-B14F-4D97-AF65-F5344CB8AC3E}">
        <p14:creationId xmlns:p14="http://schemas.microsoft.com/office/powerpoint/2010/main" val="1490211560"/>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0% content box">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08A5C33D-523C-4F8C-A03B-C02449D52FC8}"/>
              </a:ext>
            </a:extLst>
          </p:cNvPr>
          <p:cNvSpPr>
            <a:spLocks noGrp="1"/>
          </p:cNvSpPr>
          <p:nvPr>
            <p:ph type="body" sz="quarter" idx="12" hasCustomPrompt="1"/>
          </p:nvPr>
        </p:nvSpPr>
        <p:spPr>
          <a:xfrm>
            <a:off x="515937" y="541175"/>
            <a:ext cx="8928101" cy="675429"/>
          </a:xfrm>
          <a:prstGeom prst="rect">
            <a:avLst/>
          </a:prstGeom>
        </p:spPr>
        <p:txBody>
          <a:bodyPr lIns="0" tIns="0" rIns="0" bIns="0"/>
          <a:lstStyle>
            <a:lvl1pPr marL="0" indent="0">
              <a:lnSpc>
                <a:spcPct val="90000"/>
              </a:lnSpc>
              <a:buNone/>
              <a:defRPr sz="2600" b="1" i="0">
                <a:solidFill>
                  <a:schemeClr val="accent1"/>
                </a:solidFill>
              </a:defRPr>
            </a:lvl1pPr>
          </a:lstStyle>
          <a:p>
            <a:r>
              <a:rPr lang="de-DE" dirty="0"/>
              <a:t>Mastertitelformat durch Klicken bearbeiten</a:t>
            </a:r>
          </a:p>
        </p:txBody>
      </p:sp>
      <p:sp>
        <p:nvSpPr>
          <p:cNvPr id="3" name="Inhaltsplatzhalter 2">
            <a:extLst>
              <a:ext uri="{FF2B5EF4-FFF2-40B4-BE49-F238E27FC236}">
                <a16:creationId xmlns:a16="http://schemas.microsoft.com/office/drawing/2014/main" id="{DD9B81D0-92BB-4207-9A0F-F77940841F47}"/>
              </a:ext>
            </a:extLst>
          </p:cNvPr>
          <p:cNvSpPr>
            <a:spLocks noGrp="1"/>
          </p:cNvSpPr>
          <p:nvPr>
            <p:ph sz="quarter" idx="15" hasCustomPrompt="1"/>
          </p:nvPr>
        </p:nvSpPr>
        <p:spPr>
          <a:xfrm>
            <a:off x="515999" y="1592263"/>
            <a:ext cx="11160063" cy="47164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a:lnSpc>
                <a:spcPct val="100000"/>
              </a:lnSpc>
              <a:spcBef>
                <a:spcPts val="600"/>
              </a:spcBef>
              <a:defRPr sz="1400">
                <a:latin typeface="Red Hat Text" panose="02010303040201060303" pitchFamily="2" charset="0"/>
                <a:ea typeface="Red Hat Text" panose="02010303040201060303" pitchFamily="2" charset="0"/>
                <a:cs typeface="Red Hat Text" panose="02010303040201060303" pitchFamily="2" charset="0"/>
              </a:defRPr>
            </a:lvl4pPr>
            <a:lvl5pPr>
              <a:lnSpc>
                <a:spcPct val="100000"/>
              </a:lnSpc>
              <a:spcBef>
                <a:spcPts val="600"/>
              </a:spcBef>
              <a:defRPr sz="1200">
                <a:latin typeface="Red Hat Text" panose="02010303040201060303" pitchFamily="2" charset="0"/>
                <a:ea typeface="Red Hat Text" panose="02010303040201060303" pitchFamily="2" charset="0"/>
                <a:cs typeface="Red Hat Text" panose="02010303040201060303"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lvl="4"/>
            <a:r>
              <a:rPr lang="de-DE" dirty="0"/>
              <a:t>Fünfte Ebene</a:t>
            </a:r>
          </a:p>
        </p:txBody>
      </p:sp>
    </p:spTree>
    <p:extLst>
      <p:ext uri="{BB962C8B-B14F-4D97-AF65-F5344CB8AC3E}">
        <p14:creationId xmlns:p14="http://schemas.microsoft.com/office/powerpoint/2010/main" val="3499110092"/>
      </p:ext>
    </p:extLst>
  </p:cSld>
  <p:clrMapOvr>
    <a:masterClrMapping/>
  </p:clrMapOvr>
  <p:extLst>
    <p:ext uri="{DCECCB84-F9BA-43D5-87BE-67443E8EF086}">
      <p15:sldGuideLst xmlns:p15="http://schemas.microsoft.com/office/powerpoint/2012/main">
        <p15:guide id="1" pos="325">
          <p15:clr>
            <a:srgbClr val="FBAE40"/>
          </p15:clr>
        </p15:guide>
        <p15:guide id="2" pos="735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00% content box with subheading">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14E9F6C0-0261-4AAC-9BCC-011DE8E76575}"/>
              </a:ext>
            </a:extLst>
          </p:cNvPr>
          <p:cNvSpPr>
            <a:spLocks noGrp="1"/>
          </p:cNvSpPr>
          <p:nvPr>
            <p:ph type="body" sz="quarter" idx="13" hasCustomPrompt="1"/>
          </p:nvPr>
        </p:nvSpPr>
        <p:spPr>
          <a:xfrm>
            <a:off x="515938" y="965389"/>
            <a:ext cx="8928099" cy="260642"/>
          </a:xfrm>
          <a:prstGeom prst="rect">
            <a:avLst/>
          </a:prstGeom>
        </p:spPr>
        <p:txBody>
          <a:bodyPr lIns="0" tIns="0" rIns="0" bIns="0"/>
          <a:lstStyle>
            <a:lvl1pPr marL="0" indent="0">
              <a:lnSpc>
                <a:spcPct val="90000"/>
              </a:lnSpc>
              <a:buNone/>
              <a:defRPr sz="2000">
                <a:solidFill>
                  <a:schemeClr val="accent2"/>
                </a:solidFill>
              </a:defRPr>
            </a:lvl1pPr>
          </a:lstStyle>
          <a:p>
            <a:pPr lvl="0"/>
            <a:r>
              <a:rPr lang="de-DE" dirty="0"/>
              <a:t>Unterüberschrift durch Klicken bearbeiten</a:t>
            </a:r>
          </a:p>
        </p:txBody>
      </p:sp>
      <p:sp>
        <p:nvSpPr>
          <p:cNvPr id="10" name="Textplatzhalter 8">
            <a:extLst>
              <a:ext uri="{FF2B5EF4-FFF2-40B4-BE49-F238E27FC236}">
                <a16:creationId xmlns:a16="http://schemas.microsoft.com/office/drawing/2014/main" id="{AB0E5CFF-A9F2-4185-AE74-86D7325A291F}"/>
              </a:ext>
            </a:extLst>
          </p:cNvPr>
          <p:cNvSpPr>
            <a:spLocks noGrp="1"/>
          </p:cNvSpPr>
          <p:nvPr>
            <p:ph type="body" sz="quarter" idx="12" hasCustomPrompt="1"/>
          </p:nvPr>
        </p:nvSpPr>
        <p:spPr>
          <a:xfrm>
            <a:off x="515938" y="541175"/>
            <a:ext cx="8928100" cy="414787"/>
          </a:xfrm>
          <a:prstGeom prst="rect">
            <a:avLst/>
          </a:prstGeom>
        </p:spPr>
        <p:txBody>
          <a:bodyPr lIns="0" tIns="0" rIns="0" bIns="0"/>
          <a:lstStyle>
            <a:lvl1pPr marL="0" indent="0">
              <a:lnSpc>
                <a:spcPct val="90000"/>
              </a:lnSpc>
              <a:buNone/>
              <a:defRPr sz="2600" b="1" i="0">
                <a:solidFill>
                  <a:schemeClr val="accent1"/>
                </a:solidFill>
              </a:defRPr>
            </a:lvl1pPr>
          </a:lstStyle>
          <a:p>
            <a:r>
              <a:rPr lang="de-DE" dirty="0"/>
              <a:t>Mastertitelformat durch Klicken bearbeiten</a:t>
            </a:r>
          </a:p>
        </p:txBody>
      </p:sp>
      <p:sp>
        <p:nvSpPr>
          <p:cNvPr id="2" name="Inhaltsplatzhalter 2">
            <a:extLst>
              <a:ext uri="{FF2B5EF4-FFF2-40B4-BE49-F238E27FC236}">
                <a16:creationId xmlns:a16="http://schemas.microsoft.com/office/drawing/2014/main" id="{5E28E839-DE0A-5E35-8C2F-423169BA24D9}"/>
              </a:ext>
            </a:extLst>
          </p:cNvPr>
          <p:cNvSpPr>
            <a:spLocks noGrp="1"/>
          </p:cNvSpPr>
          <p:nvPr>
            <p:ph sz="quarter" idx="15" hasCustomPrompt="1"/>
          </p:nvPr>
        </p:nvSpPr>
        <p:spPr>
          <a:xfrm>
            <a:off x="515938" y="1592263"/>
            <a:ext cx="11160125" cy="4716461"/>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a:lnSpc>
                <a:spcPct val="100000"/>
              </a:lnSpc>
              <a:spcBef>
                <a:spcPts val="600"/>
              </a:spcBef>
              <a:defRPr sz="1400">
                <a:latin typeface="Red Hat Text" panose="02010303040201060303" pitchFamily="2" charset="0"/>
                <a:ea typeface="Red Hat Text" panose="02010303040201060303" pitchFamily="2" charset="0"/>
                <a:cs typeface="Red Hat Text" panose="02010303040201060303" pitchFamily="2" charset="0"/>
              </a:defRPr>
            </a:lvl4pPr>
            <a:lvl5pPr>
              <a:lnSpc>
                <a:spcPct val="100000"/>
              </a:lnSpc>
              <a:spcBef>
                <a:spcPts val="600"/>
              </a:spcBef>
              <a:defRPr sz="1200">
                <a:latin typeface="Red Hat Text" panose="02010303040201060303" pitchFamily="2" charset="0"/>
                <a:ea typeface="Red Hat Text" panose="02010303040201060303" pitchFamily="2" charset="0"/>
                <a:cs typeface="Red Hat Text" panose="02010303040201060303"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lvl="4"/>
            <a:r>
              <a:rPr lang="de-DE" dirty="0"/>
              <a:t>Fünfte Ebene</a:t>
            </a:r>
          </a:p>
        </p:txBody>
      </p:sp>
    </p:spTree>
    <p:extLst>
      <p:ext uri="{BB962C8B-B14F-4D97-AF65-F5344CB8AC3E}">
        <p14:creationId xmlns:p14="http://schemas.microsoft.com/office/powerpoint/2010/main" val="3614768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slide light">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597D53-EAB6-455C-9D15-5D56BA38B3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ct 1" hidden="1">
                        <a:extLst>
                          <a:ext uri="{FF2B5EF4-FFF2-40B4-BE49-F238E27FC236}">
                            <a16:creationId xmlns:a16="http://schemas.microsoft.com/office/drawing/2014/main" id="{0D597D53-EAB6-455C-9D15-5D56BA38B3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el 1">
            <a:extLst>
              <a:ext uri="{FF2B5EF4-FFF2-40B4-BE49-F238E27FC236}">
                <a16:creationId xmlns:a16="http://schemas.microsoft.com/office/drawing/2014/main" id="{1CADEB73-FE1B-997B-DF54-0577C23F5422}"/>
              </a:ext>
            </a:extLst>
          </p:cNvPr>
          <p:cNvSpPr>
            <a:spLocks noGrp="1"/>
          </p:cNvSpPr>
          <p:nvPr>
            <p:ph type="title" hasCustomPrompt="1"/>
          </p:nvPr>
        </p:nvSpPr>
        <p:spPr>
          <a:xfrm>
            <a:off x="539999" y="540000"/>
            <a:ext cx="11160000" cy="722377"/>
          </a:xfrm>
          <a:prstGeom prst="rect">
            <a:avLst/>
          </a:prstGeom>
        </p:spPr>
        <p:txBody>
          <a:bodyPr lIns="0" tIns="0" rIns="0" bIns="0" anchor="b" anchorCtr="0"/>
          <a:lstStyle>
            <a:lvl1pPr>
              <a:defRPr sz="2600" b="1">
                <a:solidFill>
                  <a:schemeClr val="bg1"/>
                </a:solidFill>
              </a:defRPr>
            </a:lvl1pPr>
          </a:lstStyle>
          <a:p>
            <a:r>
              <a:rPr lang="de-DE" dirty="0"/>
              <a:t>Agenda</a:t>
            </a:r>
          </a:p>
        </p:txBody>
      </p:sp>
      <p:cxnSp>
        <p:nvCxnSpPr>
          <p:cNvPr id="9" name="Gerader Verbinder 3">
            <a:extLst>
              <a:ext uri="{FF2B5EF4-FFF2-40B4-BE49-F238E27FC236}">
                <a16:creationId xmlns:a16="http://schemas.microsoft.com/office/drawing/2014/main" id="{4D407824-7ED7-539F-719A-36E2175AA0CC}"/>
              </a:ext>
            </a:extLst>
          </p:cNvPr>
          <p:cNvCxnSpPr>
            <a:cxnSpLocks/>
          </p:cNvCxnSpPr>
          <p:nvPr userDrawn="1"/>
        </p:nvCxnSpPr>
        <p:spPr>
          <a:xfrm>
            <a:off x="540000" y="1438261"/>
            <a:ext cx="357486" cy="0"/>
          </a:xfrm>
          <a:prstGeom prst="line">
            <a:avLst/>
          </a:prstGeom>
          <a:ln>
            <a:solidFill>
              <a:schemeClr val="accent3"/>
            </a:solidFill>
            <a:tailEnd type="none"/>
          </a:ln>
        </p:spPr>
        <p:style>
          <a:lnRef idx="1">
            <a:schemeClr val="accent1"/>
          </a:lnRef>
          <a:fillRef idx="0">
            <a:schemeClr val="accent1"/>
          </a:fillRef>
          <a:effectRef idx="0">
            <a:schemeClr val="accent1"/>
          </a:effectRef>
          <a:fontRef idx="minor">
            <a:schemeClr val="tx1"/>
          </a:fontRef>
        </p:style>
      </p:cxnSp>
      <p:sp>
        <p:nvSpPr>
          <p:cNvPr id="3" name="Textplatzhalter 3">
            <a:extLst>
              <a:ext uri="{FF2B5EF4-FFF2-40B4-BE49-F238E27FC236}">
                <a16:creationId xmlns:a16="http://schemas.microsoft.com/office/drawing/2014/main" id="{EE4B91A7-A375-68AB-D780-20F8ECB5B321}"/>
              </a:ext>
            </a:extLst>
          </p:cNvPr>
          <p:cNvSpPr>
            <a:spLocks noGrp="1"/>
          </p:cNvSpPr>
          <p:nvPr>
            <p:ph type="body" sz="quarter" idx="10" hasCustomPrompt="1"/>
          </p:nvPr>
        </p:nvSpPr>
        <p:spPr>
          <a:xfrm>
            <a:off x="539999" y="1649096"/>
            <a:ext cx="11160000" cy="4668904"/>
          </a:xfrm>
          <a:prstGeom prst="rect">
            <a:avLst/>
          </a:prstGeom>
        </p:spPr>
        <p:txBody>
          <a:bodyPr lIns="0" tIns="180000" rIns="180000" bIns="180000"/>
          <a:lstStyle>
            <a:lvl1pPr marL="342900" indent="-342900">
              <a:lnSpc>
                <a:spcPct val="200000"/>
              </a:lnSpc>
              <a:spcBef>
                <a:spcPts val="0"/>
              </a:spcBef>
              <a:buClr>
                <a:srgbClr val="507189"/>
              </a:buClr>
              <a:buFont typeface="+mj-lt"/>
              <a:buAutoNum type="arabicPeriod"/>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sz="1800" dirty="0"/>
              <a:t>Here you can list the individual items of the agenda. When changing the bullets or numbering, please make sure that the </a:t>
            </a:r>
            <a:r>
              <a:rPr lang="en-GB" sz="1800" dirty="0" err="1"/>
              <a:t>color</a:t>
            </a:r>
            <a:r>
              <a:rPr lang="en-GB" sz="1800" dirty="0"/>
              <a:t> of the character/numbering </a:t>
            </a:r>
            <a:r>
              <a:rPr lang="en-DE" sz="1800" dirty="0"/>
              <a:t>is </a:t>
            </a:r>
            <a:r>
              <a:rPr lang="en-GB" sz="1800" dirty="0"/>
              <a:t>chosen correctly.</a:t>
            </a:r>
            <a:endParaRPr lang="de-DE" sz="1800" dirty="0"/>
          </a:p>
        </p:txBody>
      </p:sp>
    </p:spTree>
    <p:extLst>
      <p:ext uri="{BB962C8B-B14F-4D97-AF65-F5344CB8AC3E}">
        <p14:creationId xmlns:p14="http://schemas.microsoft.com/office/powerpoint/2010/main" val="749465258"/>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 content boxes">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08A5C33D-523C-4F8C-A03B-C02449D52FC8}"/>
              </a:ext>
            </a:extLst>
          </p:cNvPr>
          <p:cNvSpPr>
            <a:spLocks noGrp="1"/>
          </p:cNvSpPr>
          <p:nvPr>
            <p:ph type="body" sz="quarter" idx="12" hasCustomPrompt="1"/>
          </p:nvPr>
        </p:nvSpPr>
        <p:spPr>
          <a:xfrm>
            <a:off x="515938" y="541175"/>
            <a:ext cx="8928099" cy="675429"/>
          </a:xfrm>
          <a:prstGeom prst="rect">
            <a:avLst/>
          </a:prstGeom>
        </p:spPr>
        <p:txBody>
          <a:bodyPr lIns="0" tIns="0" rIns="0" bIns="0"/>
          <a:lstStyle>
            <a:lvl1pPr marL="0" indent="0">
              <a:lnSpc>
                <a:spcPct val="90000"/>
              </a:lnSpc>
              <a:buNone/>
              <a:defRPr sz="2600" b="1" i="0">
                <a:solidFill>
                  <a:schemeClr val="accent1"/>
                </a:solidFill>
              </a:defRPr>
            </a:lvl1pPr>
          </a:lstStyle>
          <a:p>
            <a:r>
              <a:rPr lang="de-DE" dirty="0"/>
              <a:t>Mastertitelformat durch Klicken bearbeiten</a:t>
            </a:r>
          </a:p>
        </p:txBody>
      </p:sp>
      <p:sp>
        <p:nvSpPr>
          <p:cNvPr id="2" name="Inhaltsplatzhalter 2">
            <a:extLst>
              <a:ext uri="{FF2B5EF4-FFF2-40B4-BE49-F238E27FC236}">
                <a16:creationId xmlns:a16="http://schemas.microsoft.com/office/drawing/2014/main" id="{757DCF8B-318C-7B08-AAD6-A807921CA947}"/>
              </a:ext>
            </a:extLst>
          </p:cNvPr>
          <p:cNvSpPr>
            <a:spLocks noGrp="1"/>
          </p:cNvSpPr>
          <p:nvPr>
            <p:ph sz="quarter" idx="15" hasCustomPrompt="1"/>
          </p:nvPr>
        </p:nvSpPr>
        <p:spPr>
          <a:xfrm>
            <a:off x="6275389" y="1592263"/>
            <a:ext cx="5400674" cy="47164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a:lnSpc>
                <a:spcPct val="100000"/>
              </a:lnSpc>
              <a:spcBef>
                <a:spcPts val="600"/>
              </a:spcBef>
              <a:defRPr sz="1200">
                <a:latin typeface="Red Hat Text" panose="02010303040201060303" pitchFamily="2" charset="0"/>
                <a:ea typeface="Red Hat Text" panose="02010303040201060303" pitchFamily="2" charset="0"/>
                <a:cs typeface="Red Hat Text" panose="02010303040201060303"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lvl="4"/>
            <a:r>
              <a:rPr lang="de-DE" dirty="0"/>
              <a:t>Fünfte Ebene</a:t>
            </a:r>
          </a:p>
        </p:txBody>
      </p:sp>
      <p:sp>
        <p:nvSpPr>
          <p:cNvPr id="4" name="Inhaltsplatzhalter 2">
            <a:extLst>
              <a:ext uri="{FF2B5EF4-FFF2-40B4-BE49-F238E27FC236}">
                <a16:creationId xmlns:a16="http://schemas.microsoft.com/office/drawing/2014/main" id="{0256D029-6FA3-CE5E-42CD-4FC9A904EED8}"/>
              </a:ext>
            </a:extLst>
          </p:cNvPr>
          <p:cNvSpPr>
            <a:spLocks noGrp="1"/>
          </p:cNvSpPr>
          <p:nvPr>
            <p:ph sz="quarter" idx="16" hasCustomPrompt="1"/>
          </p:nvPr>
        </p:nvSpPr>
        <p:spPr>
          <a:xfrm>
            <a:off x="515939" y="1592263"/>
            <a:ext cx="5400674" cy="47164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a:lnSpc>
                <a:spcPct val="100000"/>
              </a:lnSpc>
              <a:spcBef>
                <a:spcPts val="600"/>
              </a:spcBef>
              <a:defRPr sz="1200">
                <a:latin typeface="Red Hat Text" panose="02010303040201060303" pitchFamily="2" charset="0"/>
                <a:ea typeface="Red Hat Text" panose="02010303040201060303" pitchFamily="2" charset="0"/>
                <a:cs typeface="Red Hat Text" panose="02010303040201060303"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lvl="4"/>
            <a:r>
              <a:rPr lang="de-DE" dirty="0"/>
              <a:t>Fünfte Ebene</a:t>
            </a:r>
          </a:p>
        </p:txBody>
      </p:sp>
    </p:spTree>
    <p:extLst>
      <p:ext uri="{BB962C8B-B14F-4D97-AF65-F5344CB8AC3E}">
        <p14:creationId xmlns:p14="http://schemas.microsoft.com/office/powerpoint/2010/main" val="19198045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 content boxes with subheading">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14E9F6C0-0261-4AAC-9BCC-011DE8E76575}"/>
              </a:ext>
            </a:extLst>
          </p:cNvPr>
          <p:cNvSpPr>
            <a:spLocks noGrp="1"/>
          </p:cNvSpPr>
          <p:nvPr>
            <p:ph type="body" sz="quarter" idx="13" hasCustomPrompt="1"/>
          </p:nvPr>
        </p:nvSpPr>
        <p:spPr>
          <a:xfrm>
            <a:off x="515939" y="965389"/>
            <a:ext cx="8928100" cy="260642"/>
          </a:xfrm>
          <a:prstGeom prst="rect">
            <a:avLst/>
          </a:prstGeom>
        </p:spPr>
        <p:txBody>
          <a:bodyPr lIns="0" tIns="0" rIns="0" bIns="0"/>
          <a:lstStyle>
            <a:lvl1pPr marL="0" indent="0">
              <a:lnSpc>
                <a:spcPct val="90000"/>
              </a:lnSpc>
              <a:buNone/>
              <a:defRPr sz="2000">
                <a:solidFill>
                  <a:schemeClr val="accent2"/>
                </a:solidFill>
              </a:defRPr>
            </a:lvl1pPr>
          </a:lstStyle>
          <a:p>
            <a:pPr lvl="0"/>
            <a:r>
              <a:rPr lang="de-DE" dirty="0"/>
              <a:t>Unterüberschrift durch Klicken bearbeiten</a:t>
            </a:r>
          </a:p>
        </p:txBody>
      </p:sp>
      <p:sp>
        <p:nvSpPr>
          <p:cNvPr id="10" name="Textplatzhalter 8">
            <a:extLst>
              <a:ext uri="{FF2B5EF4-FFF2-40B4-BE49-F238E27FC236}">
                <a16:creationId xmlns:a16="http://schemas.microsoft.com/office/drawing/2014/main" id="{AB0E5CFF-A9F2-4185-AE74-86D7325A291F}"/>
              </a:ext>
            </a:extLst>
          </p:cNvPr>
          <p:cNvSpPr>
            <a:spLocks noGrp="1"/>
          </p:cNvSpPr>
          <p:nvPr>
            <p:ph type="body" sz="quarter" idx="12" hasCustomPrompt="1"/>
          </p:nvPr>
        </p:nvSpPr>
        <p:spPr>
          <a:xfrm>
            <a:off x="515938" y="541175"/>
            <a:ext cx="8928099" cy="414787"/>
          </a:xfrm>
          <a:prstGeom prst="rect">
            <a:avLst/>
          </a:prstGeom>
        </p:spPr>
        <p:txBody>
          <a:bodyPr lIns="0" tIns="0" rIns="0" bIns="0"/>
          <a:lstStyle>
            <a:lvl1pPr marL="0" indent="0">
              <a:lnSpc>
                <a:spcPct val="90000"/>
              </a:lnSpc>
              <a:buNone/>
              <a:defRPr sz="2600" b="1" i="0">
                <a:solidFill>
                  <a:schemeClr val="accent1"/>
                </a:solidFill>
              </a:defRPr>
            </a:lvl1pPr>
          </a:lstStyle>
          <a:p>
            <a:r>
              <a:rPr lang="de-DE" dirty="0"/>
              <a:t>Mastertitelformat durch Klicken bearbeiten</a:t>
            </a:r>
          </a:p>
        </p:txBody>
      </p:sp>
      <p:sp>
        <p:nvSpPr>
          <p:cNvPr id="7" name="Inhaltsplatzhalter 2">
            <a:extLst>
              <a:ext uri="{FF2B5EF4-FFF2-40B4-BE49-F238E27FC236}">
                <a16:creationId xmlns:a16="http://schemas.microsoft.com/office/drawing/2014/main" id="{CCE53887-268E-422E-899C-46D4A27128FC}"/>
              </a:ext>
            </a:extLst>
          </p:cNvPr>
          <p:cNvSpPr>
            <a:spLocks noGrp="1"/>
          </p:cNvSpPr>
          <p:nvPr>
            <p:ph sz="quarter" idx="15" hasCustomPrompt="1"/>
          </p:nvPr>
        </p:nvSpPr>
        <p:spPr>
          <a:xfrm>
            <a:off x="6275389" y="1592263"/>
            <a:ext cx="5400672" cy="47245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a:lnSpc>
                <a:spcPct val="100000"/>
              </a:lnSpc>
              <a:spcBef>
                <a:spcPts val="600"/>
              </a:spcBef>
              <a:defRPr sz="1200">
                <a:latin typeface="Red Hat Text" panose="02010303040201060303" pitchFamily="2" charset="0"/>
                <a:ea typeface="Red Hat Text" panose="02010303040201060303" pitchFamily="2" charset="0"/>
                <a:cs typeface="Red Hat Text" panose="02010303040201060303"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lvl="4"/>
            <a:r>
              <a:rPr lang="de-DE" dirty="0"/>
              <a:t>Fünfte Ebene</a:t>
            </a:r>
          </a:p>
        </p:txBody>
      </p:sp>
      <p:sp>
        <p:nvSpPr>
          <p:cNvPr id="2" name="Inhaltsplatzhalter 2">
            <a:extLst>
              <a:ext uri="{FF2B5EF4-FFF2-40B4-BE49-F238E27FC236}">
                <a16:creationId xmlns:a16="http://schemas.microsoft.com/office/drawing/2014/main" id="{4CFEC355-F9B6-B8FF-D3D1-F117B7FD06BD}"/>
              </a:ext>
            </a:extLst>
          </p:cNvPr>
          <p:cNvSpPr>
            <a:spLocks noGrp="1"/>
          </p:cNvSpPr>
          <p:nvPr>
            <p:ph sz="quarter" idx="16" hasCustomPrompt="1"/>
          </p:nvPr>
        </p:nvSpPr>
        <p:spPr>
          <a:xfrm>
            <a:off x="515939" y="1592263"/>
            <a:ext cx="5400674" cy="47245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a:lnSpc>
                <a:spcPct val="100000"/>
              </a:lnSpc>
              <a:spcBef>
                <a:spcPts val="600"/>
              </a:spcBef>
              <a:defRPr sz="1200">
                <a:latin typeface="Red Hat Text" panose="02010303040201060303" pitchFamily="2" charset="0"/>
                <a:ea typeface="Red Hat Text" panose="02010303040201060303" pitchFamily="2" charset="0"/>
                <a:cs typeface="Red Hat Text" panose="02010303040201060303"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lvl="4"/>
            <a:r>
              <a:rPr lang="de-DE" dirty="0"/>
              <a:t>Fünfte Ebene</a:t>
            </a:r>
          </a:p>
        </p:txBody>
      </p:sp>
    </p:spTree>
    <p:extLst>
      <p:ext uri="{BB962C8B-B14F-4D97-AF65-F5344CB8AC3E}">
        <p14:creationId xmlns:p14="http://schemas.microsoft.com/office/powerpoint/2010/main" val="3570298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0/30/30 % content boxes">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08A5C33D-523C-4F8C-A03B-C02449D52FC8}"/>
              </a:ext>
            </a:extLst>
          </p:cNvPr>
          <p:cNvSpPr>
            <a:spLocks noGrp="1"/>
          </p:cNvSpPr>
          <p:nvPr>
            <p:ph type="body" sz="quarter" idx="12" hasCustomPrompt="1"/>
          </p:nvPr>
        </p:nvSpPr>
        <p:spPr>
          <a:xfrm>
            <a:off x="515938" y="541175"/>
            <a:ext cx="8928099" cy="675429"/>
          </a:xfrm>
          <a:prstGeom prst="rect">
            <a:avLst/>
          </a:prstGeom>
        </p:spPr>
        <p:txBody>
          <a:bodyPr lIns="0" tIns="0" rIns="0" bIns="0"/>
          <a:lstStyle>
            <a:lvl1pPr marL="0" indent="0">
              <a:lnSpc>
                <a:spcPct val="90000"/>
              </a:lnSpc>
              <a:buNone/>
              <a:defRPr sz="2600" b="1" i="0">
                <a:solidFill>
                  <a:schemeClr val="accent1"/>
                </a:solidFill>
              </a:defRPr>
            </a:lvl1pPr>
          </a:lstStyle>
          <a:p>
            <a:r>
              <a:rPr lang="de-DE" dirty="0"/>
              <a:t>Mastertitelformat durch Klicken bearbeiten</a:t>
            </a:r>
          </a:p>
        </p:txBody>
      </p:sp>
      <p:sp>
        <p:nvSpPr>
          <p:cNvPr id="2" name="Inhaltsplatzhalter 2">
            <a:extLst>
              <a:ext uri="{FF2B5EF4-FFF2-40B4-BE49-F238E27FC236}">
                <a16:creationId xmlns:a16="http://schemas.microsoft.com/office/drawing/2014/main" id="{E00B0435-6025-2616-F0DF-98157A9F875B}"/>
              </a:ext>
            </a:extLst>
          </p:cNvPr>
          <p:cNvSpPr>
            <a:spLocks noGrp="1"/>
          </p:cNvSpPr>
          <p:nvPr>
            <p:ph sz="quarter" idx="15" hasCustomPrompt="1"/>
          </p:nvPr>
        </p:nvSpPr>
        <p:spPr>
          <a:xfrm>
            <a:off x="8185199" y="1592263"/>
            <a:ext cx="3490863" cy="4716461"/>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
        <p:nvSpPr>
          <p:cNvPr id="4" name="Inhaltsplatzhalter 2">
            <a:extLst>
              <a:ext uri="{FF2B5EF4-FFF2-40B4-BE49-F238E27FC236}">
                <a16:creationId xmlns:a16="http://schemas.microsoft.com/office/drawing/2014/main" id="{CDDDEAEC-E564-22B2-B135-44EB094D2D8D}"/>
              </a:ext>
            </a:extLst>
          </p:cNvPr>
          <p:cNvSpPr>
            <a:spLocks noGrp="1"/>
          </p:cNvSpPr>
          <p:nvPr>
            <p:ph sz="quarter" idx="16" hasCustomPrompt="1"/>
          </p:nvPr>
        </p:nvSpPr>
        <p:spPr>
          <a:xfrm>
            <a:off x="515938" y="1592263"/>
            <a:ext cx="3490861" cy="47164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
        <p:nvSpPr>
          <p:cNvPr id="7" name="Inhaltsplatzhalter 2">
            <a:extLst>
              <a:ext uri="{FF2B5EF4-FFF2-40B4-BE49-F238E27FC236}">
                <a16:creationId xmlns:a16="http://schemas.microsoft.com/office/drawing/2014/main" id="{F7F3F449-D3CF-15DF-7C61-4F2C956B48FA}"/>
              </a:ext>
            </a:extLst>
          </p:cNvPr>
          <p:cNvSpPr>
            <a:spLocks noGrp="1"/>
          </p:cNvSpPr>
          <p:nvPr>
            <p:ph sz="quarter" idx="17" hasCustomPrompt="1"/>
          </p:nvPr>
        </p:nvSpPr>
        <p:spPr>
          <a:xfrm>
            <a:off x="4362599" y="1592263"/>
            <a:ext cx="3466800" cy="47164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Tree>
    <p:extLst>
      <p:ext uri="{BB962C8B-B14F-4D97-AF65-F5344CB8AC3E}">
        <p14:creationId xmlns:p14="http://schemas.microsoft.com/office/powerpoint/2010/main" val="7491414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0/30/30 % content boxes with subheading">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14E9F6C0-0261-4AAC-9BCC-011DE8E76575}"/>
              </a:ext>
            </a:extLst>
          </p:cNvPr>
          <p:cNvSpPr>
            <a:spLocks noGrp="1"/>
          </p:cNvSpPr>
          <p:nvPr>
            <p:ph type="body" sz="quarter" idx="13" hasCustomPrompt="1"/>
          </p:nvPr>
        </p:nvSpPr>
        <p:spPr>
          <a:xfrm>
            <a:off x="515938" y="965389"/>
            <a:ext cx="8928100" cy="260642"/>
          </a:xfrm>
          <a:prstGeom prst="rect">
            <a:avLst/>
          </a:prstGeom>
        </p:spPr>
        <p:txBody>
          <a:bodyPr lIns="0" tIns="0" rIns="0" bIns="0"/>
          <a:lstStyle>
            <a:lvl1pPr>
              <a:defRPr lang="de-DE" sz="2000" dirty="0">
                <a:solidFill>
                  <a:schemeClr val="accent2"/>
                </a:solidFill>
              </a:defRPr>
            </a:lvl1pPr>
          </a:lstStyle>
          <a:p>
            <a:pPr marL="0" lvl="0" indent="0">
              <a:lnSpc>
                <a:spcPct val="90000"/>
              </a:lnSpc>
              <a:buNone/>
            </a:pPr>
            <a:r>
              <a:rPr lang="de-DE" dirty="0"/>
              <a:t>Unterüberschrift durch Klicken bearbeiten</a:t>
            </a:r>
          </a:p>
        </p:txBody>
      </p:sp>
      <p:sp>
        <p:nvSpPr>
          <p:cNvPr id="10" name="Textplatzhalter 8">
            <a:extLst>
              <a:ext uri="{FF2B5EF4-FFF2-40B4-BE49-F238E27FC236}">
                <a16:creationId xmlns:a16="http://schemas.microsoft.com/office/drawing/2014/main" id="{AB0E5CFF-A9F2-4185-AE74-86D7325A291F}"/>
              </a:ext>
            </a:extLst>
          </p:cNvPr>
          <p:cNvSpPr>
            <a:spLocks noGrp="1"/>
          </p:cNvSpPr>
          <p:nvPr>
            <p:ph type="body" sz="quarter" idx="12" hasCustomPrompt="1"/>
          </p:nvPr>
        </p:nvSpPr>
        <p:spPr>
          <a:xfrm>
            <a:off x="515938" y="541175"/>
            <a:ext cx="8928099" cy="414787"/>
          </a:xfrm>
          <a:prstGeom prst="rect">
            <a:avLst/>
          </a:prstGeom>
        </p:spPr>
        <p:txBody>
          <a:bodyPr lIns="0" tIns="0" rIns="0" bIns="0"/>
          <a:lstStyle>
            <a:lvl1pPr marL="0" indent="0">
              <a:lnSpc>
                <a:spcPct val="90000"/>
              </a:lnSpc>
              <a:buNone/>
              <a:defRPr sz="2600" b="1" i="0">
                <a:solidFill>
                  <a:schemeClr val="accent1"/>
                </a:solidFill>
              </a:defRPr>
            </a:lvl1pPr>
          </a:lstStyle>
          <a:p>
            <a:r>
              <a:rPr lang="de-DE" dirty="0"/>
              <a:t>Mastertitelformat durch Klicken bearbeiten</a:t>
            </a:r>
          </a:p>
        </p:txBody>
      </p:sp>
      <p:sp>
        <p:nvSpPr>
          <p:cNvPr id="2" name="Inhaltsplatzhalter 2">
            <a:extLst>
              <a:ext uri="{FF2B5EF4-FFF2-40B4-BE49-F238E27FC236}">
                <a16:creationId xmlns:a16="http://schemas.microsoft.com/office/drawing/2014/main" id="{716C5B59-B214-F98E-A71D-39CEB0B70939}"/>
              </a:ext>
            </a:extLst>
          </p:cNvPr>
          <p:cNvSpPr>
            <a:spLocks noGrp="1"/>
          </p:cNvSpPr>
          <p:nvPr>
            <p:ph sz="quarter" idx="15" hasCustomPrompt="1"/>
          </p:nvPr>
        </p:nvSpPr>
        <p:spPr>
          <a:xfrm>
            <a:off x="8185200" y="1592263"/>
            <a:ext cx="3490863" cy="4724561"/>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
        <p:nvSpPr>
          <p:cNvPr id="6" name="Inhaltsplatzhalter 2">
            <a:extLst>
              <a:ext uri="{FF2B5EF4-FFF2-40B4-BE49-F238E27FC236}">
                <a16:creationId xmlns:a16="http://schemas.microsoft.com/office/drawing/2014/main" id="{FD461BE8-7D4B-30AF-5A7E-EC6305BAC88C}"/>
              </a:ext>
            </a:extLst>
          </p:cNvPr>
          <p:cNvSpPr>
            <a:spLocks noGrp="1"/>
          </p:cNvSpPr>
          <p:nvPr>
            <p:ph sz="quarter" idx="16" hasCustomPrompt="1"/>
          </p:nvPr>
        </p:nvSpPr>
        <p:spPr>
          <a:xfrm>
            <a:off x="515939" y="1592263"/>
            <a:ext cx="3490860" cy="4716461"/>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
        <p:nvSpPr>
          <p:cNvPr id="7" name="Inhaltsplatzhalter 2">
            <a:extLst>
              <a:ext uri="{FF2B5EF4-FFF2-40B4-BE49-F238E27FC236}">
                <a16:creationId xmlns:a16="http://schemas.microsoft.com/office/drawing/2014/main" id="{2BDF560E-F847-9581-C865-A8B4CA919070}"/>
              </a:ext>
            </a:extLst>
          </p:cNvPr>
          <p:cNvSpPr>
            <a:spLocks noGrp="1"/>
          </p:cNvSpPr>
          <p:nvPr>
            <p:ph sz="quarter" idx="17" hasCustomPrompt="1"/>
          </p:nvPr>
        </p:nvSpPr>
        <p:spPr>
          <a:xfrm>
            <a:off x="4362599" y="1592263"/>
            <a:ext cx="3466800" cy="4716461"/>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Tree>
    <p:extLst>
      <p:ext uri="{BB962C8B-B14F-4D97-AF65-F5344CB8AC3E}">
        <p14:creationId xmlns:p14="http://schemas.microsoft.com/office/powerpoint/2010/main" val="33240010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3/67 % content boxes">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08A5C33D-523C-4F8C-A03B-C02449D52FC8}"/>
              </a:ext>
            </a:extLst>
          </p:cNvPr>
          <p:cNvSpPr>
            <a:spLocks noGrp="1"/>
          </p:cNvSpPr>
          <p:nvPr>
            <p:ph type="body" sz="quarter" idx="12" hasCustomPrompt="1"/>
          </p:nvPr>
        </p:nvSpPr>
        <p:spPr>
          <a:xfrm>
            <a:off x="515938" y="541175"/>
            <a:ext cx="8950791" cy="675429"/>
          </a:xfrm>
          <a:prstGeom prst="rect">
            <a:avLst/>
          </a:prstGeom>
        </p:spPr>
        <p:txBody>
          <a:bodyPr lIns="0" tIns="0" rIns="0" bIns="0"/>
          <a:lstStyle>
            <a:lvl1pPr marL="0" indent="0">
              <a:lnSpc>
                <a:spcPct val="90000"/>
              </a:lnSpc>
              <a:buNone/>
              <a:defRPr sz="2600" b="1" i="0">
                <a:solidFill>
                  <a:schemeClr val="accent1"/>
                </a:solidFill>
              </a:defRPr>
            </a:lvl1pPr>
          </a:lstStyle>
          <a:p>
            <a:r>
              <a:rPr lang="de-DE" dirty="0"/>
              <a:t>Mastertitelformat durch Klicken bearbeiten</a:t>
            </a:r>
          </a:p>
        </p:txBody>
      </p:sp>
      <p:sp>
        <p:nvSpPr>
          <p:cNvPr id="3" name="Inhaltsplatzhalter 2">
            <a:extLst>
              <a:ext uri="{FF2B5EF4-FFF2-40B4-BE49-F238E27FC236}">
                <a16:creationId xmlns:a16="http://schemas.microsoft.com/office/drawing/2014/main" id="{DD9B81D0-92BB-4207-9A0F-F77940841F47}"/>
              </a:ext>
            </a:extLst>
          </p:cNvPr>
          <p:cNvSpPr>
            <a:spLocks noGrp="1"/>
          </p:cNvSpPr>
          <p:nvPr>
            <p:ph sz="quarter" idx="15" hasCustomPrompt="1"/>
          </p:nvPr>
        </p:nvSpPr>
        <p:spPr>
          <a:xfrm>
            <a:off x="4362599" y="1592263"/>
            <a:ext cx="7313464" cy="4716462"/>
          </a:xfrm>
          <a:prstGeom prst="rect">
            <a:avLst/>
          </a:prstGeom>
        </p:spPr>
        <p:txBody>
          <a:bodyPr lIns="0" tIns="0" rIns="0" bIns="0"/>
          <a:lstStyle>
            <a:lvl1pPr>
              <a:lnSpc>
                <a:spcPct val="100000"/>
              </a:lnSpc>
              <a:defRPr sz="1800" b="1">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
        <p:nvSpPr>
          <p:cNvPr id="2" name="Inhaltsplatzhalter 2">
            <a:extLst>
              <a:ext uri="{FF2B5EF4-FFF2-40B4-BE49-F238E27FC236}">
                <a16:creationId xmlns:a16="http://schemas.microsoft.com/office/drawing/2014/main" id="{7669C1D3-90EC-20A7-4F95-02C2D5AA337E}"/>
              </a:ext>
            </a:extLst>
          </p:cNvPr>
          <p:cNvSpPr>
            <a:spLocks noGrp="1"/>
          </p:cNvSpPr>
          <p:nvPr>
            <p:ph sz="quarter" idx="16" hasCustomPrompt="1"/>
          </p:nvPr>
        </p:nvSpPr>
        <p:spPr>
          <a:xfrm>
            <a:off x="515937" y="1592263"/>
            <a:ext cx="3571970" cy="4716461"/>
          </a:xfrm>
          <a:prstGeom prst="rect">
            <a:avLst/>
          </a:prstGeom>
        </p:spPr>
        <p:txBody>
          <a:bodyPr lIns="0" tIns="0" rIns="0" bIns="0"/>
          <a:lstStyle>
            <a:lvl1pPr>
              <a:lnSpc>
                <a:spcPct val="100000"/>
              </a:lnSpc>
              <a:defRPr sz="1800" b="1">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Tree>
    <p:extLst>
      <p:ext uri="{BB962C8B-B14F-4D97-AF65-F5344CB8AC3E}">
        <p14:creationId xmlns:p14="http://schemas.microsoft.com/office/powerpoint/2010/main" val="39096910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3/67 % content boxes with subheading">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14E9F6C0-0261-4AAC-9BCC-011DE8E76575}"/>
              </a:ext>
            </a:extLst>
          </p:cNvPr>
          <p:cNvSpPr>
            <a:spLocks noGrp="1"/>
          </p:cNvSpPr>
          <p:nvPr>
            <p:ph type="body" sz="quarter" idx="13" hasCustomPrompt="1"/>
          </p:nvPr>
        </p:nvSpPr>
        <p:spPr>
          <a:xfrm>
            <a:off x="515938" y="979243"/>
            <a:ext cx="8928099" cy="260642"/>
          </a:xfrm>
          <a:prstGeom prst="rect">
            <a:avLst/>
          </a:prstGeom>
        </p:spPr>
        <p:txBody>
          <a:bodyPr lIns="0" tIns="0" rIns="0" bIns="0"/>
          <a:lstStyle>
            <a:lvl1pPr marL="0" indent="0">
              <a:lnSpc>
                <a:spcPct val="90000"/>
              </a:lnSpc>
              <a:buNone/>
              <a:defRPr sz="2000">
                <a:solidFill>
                  <a:schemeClr val="accent2"/>
                </a:solidFill>
              </a:defRPr>
            </a:lvl1pPr>
          </a:lstStyle>
          <a:p>
            <a:pPr lvl="0"/>
            <a:r>
              <a:rPr lang="de-DE" dirty="0"/>
              <a:t>Unterüberschrift durch Klicken bearbeiten</a:t>
            </a:r>
          </a:p>
        </p:txBody>
      </p:sp>
      <p:sp>
        <p:nvSpPr>
          <p:cNvPr id="10" name="Textplatzhalter 8">
            <a:extLst>
              <a:ext uri="{FF2B5EF4-FFF2-40B4-BE49-F238E27FC236}">
                <a16:creationId xmlns:a16="http://schemas.microsoft.com/office/drawing/2014/main" id="{AB0E5CFF-A9F2-4185-AE74-86D7325A291F}"/>
              </a:ext>
            </a:extLst>
          </p:cNvPr>
          <p:cNvSpPr>
            <a:spLocks noGrp="1"/>
          </p:cNvSpPr>
          <p:nvPr>
            <p:ph type="body" sz="quarter" idx="12" hasCustomPrompt="1"/>
          </p:nvPr>
        </p:nvSpPr>
        <p:spPr>
          <a:xfrm>
            <a:off x="515938" y="541175"/>
            <a:ext cx="8928099" cy="414787"/>
          </a:xfrm>
          <a:prstGeom prst="rect">
            <a:avLst/>
          </a:prstGeom>
        </p:spPr>
        <p:txBody>
          <a:bodyPr lIns="0" tIns="0" rIns="0" bIns="0"/>
          <a:lstStyle>
            <a:lvl1pPr marL="0" indent="0">
              <a:lnSpc>
                <a:spcPct val="90000"/>
              </a:lnSpc>
              <a:buNone/>
              <a:defRPr sz="2600" b="1" i="0">
                <a:solidFill>
                  <a:schemeClr val="accent1"/>
                </a:solidFill>
              </a:defRPr>
            </a:lvl1pPr>
          </a:lstStyle>
          <a:p>
            <a:r>
              <a:rPr lang="de-DE" dirty="0"/>
              <a:t>Mastertitelformat durch Klicken bearbeiten</a:t>
            </a:r>
          </a:p>
        </p:txBody>
      </p:sp>
      <p:sp>
        <p:nvSpPr>
          <p:cNvPr id="2" name="Inhaltsplatzhalter 2">
            <a:extLst>
              <a:ext uri="{FF2B5EF4-FFF2-40B4-BE49-F238E27FC236}">
                <a16:creationId xmlns:a16="http://schemas.microsoft.com/office/drawing/2014/main" id="{2E9A2221-E1D0-1007-BF7B-B46A36882F68}"/>
              </a:ext>
            </a:extLst>
          </p:cNvPr>
          <p:cNvSpPr>
            <a:spLocks noGrp="1"/>
          </p:cNvSpPr>
          <p:nvPr>
            <p:ph sz="quarter" idx="15" hasCustomPrompt="1"/>
          </p:nvPr>
        </p:nvSpPr>
        <p:spPr>
          <a:xfrm>
            <a:off x="4362599" y="1592263"/>
            <a:ext cx="7313464" cy="4716462"/>
          </a:xfrm>
          <a:prstGeom prst="rect">
            <a:avLst/>
          </a:prstGeom>
        </p:spPr>
        <p:txBody>
          <a:bodyPr lIns="0" tIns="0" rIns="0" bIns="0"/>
          <a:lstStyle>
            <a:lvl1pPr>
              <a:lnSpc>
                <a:spcPct val="100000"/>
              </a:lnSpc>
              <a:defRPr sz="1800" b="1">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
        <p:nvSpPr>
          <p:cNvPr id="4" name="Inhaltsplatzhalter 2">
            <a:extLst>
              <a:ext uri="{FF2B5EF4-FFF2-40B4-BE49-F238E27FC236}">
                <a16:creationId xmlns:a16="http://schemas.microsoft.com/office/drawing/2014/main" id="{5AB6E00A-C25F-31DC-9553-EE8B7E624EDD}"/>
              </a:ext>
            </a:extLst>
          </p:cNvPr>
          <p:cNvSpPr>
            <a:spLocks noGrp="1"/>
          </p:cNvSpPr>
          <p:nvPr>
            <p:ph sz="quarter" idx="16" hasCustomPrompt="1"/>
          </p:nvPr>
        </p:nvSpPr>
        <p:spPr>
          <a:xfrm>
            <a:off x="515938" y="1592263"/>
            <a:ext cx="3571969" cy="4716462"/>
          </a:xfrm>
          <a:prstGeom prst="rect">
            <a:avLst/>
          </a:prstGeom>
        </p:spPr>
        <p:txBody>
          <a:bodyPr lIns="0" tIns="0" rIns="0" bIns="0"/>
          <a:lstStyle>
            <a:lvl1pPr>
              <a:lnSpc>
                <a:spcPct val="100000"/>
              </a:lnSpc>
              <a:defRPr sz="1800" b="1">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Tree>
    <p:extLst>
      <p:ext uri="{BB962C8B-B14F-4D97-AF65-F5344CB8AC3E}">
        <p14:creationId xmlns:p14="http://schemas.microsoft.com/office/powerpoint/2010/main" val="15678107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ligh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597D53-EAB6-455C-9D15-5D56BA38B3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ct 1" hidden="1">
                        <a:extLst>
                          <a:ext uri="{FF2B5EF4-FFF2-40B4-BE49-F238E27FC236}">
                            <a16:creationId xmlns:a16="http://schemas.microsoft.com/office/drawing/2014/main" id="{0D597D53-EAB6-455C-9D15-5D56BA38B3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26912A6C-CA3D-6CED-A5DA-04FF83AFC5E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348296" y="-657785"/>
            <a:ext cx="5476875" cy="5476875"/>
          </a:xfrm>
          <a:prstGeom prst="rect">
            <a:avLst/>
          </a:prstGeom>
        </p:spPr>
      </p:pic>
      <p:pic>
        <p:nvPicPr>
          <p:cNvPr id="4" name="Grafik 3">
            <a:extLst>
              <a:ext uri="{FF2B5EF4-FFF2-40B4-BE49-F238E27FC236}">
                <a16:creationId xmlns:a16="http://schemas.microsoft.com/office/drawing/2014/main" id="{2946F653-D5A8-DD5A-2E33-66A34ED69900}"/>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300" b="1300"/>
          <a:stretch/>
        </p:blipFill>
        <p:spPr>
          <a:xfrm>
            <a:off x="8921382" y="5240655"/>
            <a:ext cx="2973318" cy="1183476"/>
          </a:xfrm>
          <a:prstGeom prst="rect">
            <a:avLst/>
          </a:prstGeom>
        </p:spPr>
      </p:pic>
      <p:pic>
        <p:nvPicPr>
          <p:cNvPr id="6" name="Grafik 5">
            <a:extLst>
              <a:ext uri="{FF2B5EF4-FFF2-40B4-BE49-F238E27FC236}">
                <a16:creationId xmlns:a16="http://schemas.microsoft.com/office/drawing/2014/main" id="{566AF13C-D6AC-C0AF-F550-F041ACBF0613}"/>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5023075" y="1252524"/>
            <a:ext cx="3952875" cy="3952875"/>
          </a:xfrm>
          <a:prstGeom prst="rect">
            <a:avLst/>
          </a:prstGeom>
        </p:spPr>
      </p:pic>
      <p:cxnSp>
        <p:nvCxnSpPr>
          <p:cNvPr id="10" name="Gerader Verbinder 23">
            <a:extLst>
              <a:ext uri="{FF2B5EF4-FFF2-40B4-BE49-F238E27FC236}">
                <a16:creationId xmlns:a16="http://schemas.microsoft.com/office/drawing/2014/main" id="{63FF3115-C0E6-8C38-D928-D9C2606C7CFE}"/>
              </a:ext>
            </a:extLst>
          </p:cNvPr>
          <p:cNvCxnSpPr>
            <a:cxnSpLocks/>
          </p:cNvCxnSpPr>
          <p:nvPr userDrawn="1"/>
        </p:nvCxnSpPr>
        <p:spPr>
          <a:xfrm>
            <a:off x="540000" y="3813832"/>
            <a:ext cx="352573" cy="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7" name="Textplatzhalter 23">
            <a:extLst>
              <a:ext uri="{FF2B5EF4-FFF2-40B4-BE49-F238E27FC236}">
                <a16:creationId xmlns:a16="http://schemas.microsoft.com/office/drawing/2014/main" id="{CE01BD34-0324-4145-8909-D783E5812701}"/>
              </a:ext>
            </a:extLst>
          </p:cNvPr>
          <p:cNvSpPr>
            <a:spLocks noGrp="1"/>
          </p:cNvSpPr>
          <p:nvPr>
            <p:ph type="body" sz="quarter" idx="10" hasCustomPrompt="1"/>
          </p:nvPr>
        </p:nvSpPr>
        <p:spPr>
          <a:xfrm>
            <a:off x="540000" y="2105038"/>
            <a:ext cx="5440920" cy="1403342"/>
          </a:xfrm>
          <a:prstGeom prst="rect">
            <a:avLst/>
          </a:prstGeom>
        </p:spPr>
        <p:txBody>
          <a:bodyPr lIns="0" tIns="0" bIns="0" anchor="b" anchorCtr="0"/>
          <a:lstStyle>
            <a:lvl1pPr marL="0" indent="0">
              <a:buNone/>
              <a:defRPr sz="2600" b="1">
                <a:solidFill>
                  <a:srgbClr val="0000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Title </a:t>
            </a:r>
            <a:r>
              <a:rPr lang="de-DE" dirty="0" err="1"/>
              <a:t>of</a:t>
            </a:r>
            <a:r>
              <a:rPr lang="de-DE" dirty="0"/>
              <a:t> </a:t>
            </a:r>
            <a:r>
              <a:rPr lang="de-DE" dirty="0" err="1"/>
              <a:t>this</a:t>
            </a:r>
            <a:r>
              <a:rPr lang="de-DE" dirty="0"/>
              <a:t> </a:t>
            </a:r>
            <a:r>
              <a:rPr lang="de-DE" dirty="0" err="1"/>
              <a:t>presentation</a:t>
            </a:r>
            <a:endParaRPr lang="de-DE" dirty="0"/>
          </a:p>
        </p:txBody>
      </p:sp>
      <p:sp>
        <p:nvSpPr>
          <p:cNvPr id="8" name="Textplatzhalter 23">
            <a:extLst>
              <a:ext uri="{FF2B5EF4-FFF2-40B4-BE49-F238E27FC236}">
                <a16:creationId xmlns:a16="http://schemas.microsoft.com/office/drawing/2014/main" id="{549E0590-8925-42CB-9D46-849FB52C1F42}"/>
              </a:ext>
            </a:extLst>
          </p:cNvPr>
          <p:cNvSpPr>
            <a:spLocks noGrp="1"/>
          </p:cNvSpPr>
          <p:nvPr>
            <p:ph type="body" sz="quarter" idx="11" hasCustomPrompt="1"/>
          </p:nvPr>
        </p:nvSpPr>
        <p:spPr>
          <a:xfrm>
            <a:off x="540000" y="4042736"/>
            <a:ext cx="5440920" cy="521223"/>
          </a:xfrm>
          <a:prstGeom prst="rect">
            <a:avLst/>
          </a:prstGeom>
        </p:spPr>
        <p:txBody>
          <a:bodyPr lIns="0" tIns="0" bIns="0" anchor="t" anchorCtr="0"/>
          <a:lstStyle>
            <a:lvl1pPr marL="0" indent="0">
              <a:buNone/>
              <a:defRPr sz="1600" b="0">
                <a:solidFill>
                  <a:srgbClr val="0000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Event</a:t>
            </a:r>
            <a:r>
              <a:rPr lang="de-DE" dirty="0"/>
              <a:t> (optional)</a:t>
            </a:r>
          </a:p>
        </p:txBody>
      </p:sp>
      <p:sp>
        <p:nvSpPr>
          <p:cNvPr id="9" name="Textplatzhalter 23">
            <a:extLst>
              <a:ext uri="{FF2B5EF4-FFF2-40B4-BE49-F238E27FC236}">
                <a16:creationId xmlns:a16="http://schemas.microsoft.com/office/drawing/2014/main" id="{FBD02092-1FE2-4E25-868A-AB5722A76DF4}"/>
              </a:ext>
            </a:extLst>
          </p:cNvPr>
          <p:cNvSpPr>
            <a:spLocks noGrp="1"/>
          </p:cNvSpPr>
          <p:nvPr>
            <p:ph type="body" sz="quarter" idx="12" hasCustomPrompt="1"/>
          </p:nvPr>
        </p:nvSpPr>
        <p:spPr>
          <a:xfrm>
            <a:off x="540000" y="5460416"/>
            <a:ext cx="4108200" cy="304800"/>
          </a:xfrm>
          <a:prstGeom prst="rect">
            <a:avLst/>
          </a:prstGeom>
        </p:spPr>
        <p:txBody>
          <a:bodyPr lIns="0" tIns="0" bIns="0" anchor="b" anchorCtr="0"/>
          <a:lstStyle>
            <a:lvl1pPr marL="0" indent="0">
              <a:buNone/>
              <a:defRPr sz="1200" b="0">
                <a:solidFill>
                  <a:srgbClr val="0000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Name of presenter</a:t>
            </a:r>
            <a:endParaRPr lang="de-DE" dirty="0"/>
          </a:p>
        </p:txBody>
      </p:sp>
      <p:sp>
        <p:nvSpPr>
          <p:cNvPr id="11" name="Textplatzhalter 23">
            <a:extLst>
              <a:ext uri="{FF2B5EF4-FFF2-40B4-BE49-F238E27FC236}">
                <a16:creationId xmlns:a16="http://schemas.microsoft.com/office/drawing/2014/main" id="{95EDDE55-B293-401A-B3FB-A40E165B104A}"/>
              </a:ext>
            </a:extLst>
          </p:cNvPr>
          <p:cNvSpPr>
            <a:spLocks noGrp="1"/>
          </p:cNvSpPr>
          <p:nvPr>
            <p:ph type="body" sz="quarter" idx="13" hasCustomPrompt="1"/>
          </p:nvPr>
        </p:nvSpPr>
        <p:spPr>
          <a:xfrm>
            <a:off x="540000" y="5767807"/>
            <a:ext cx="4108200" cy="304800"/>
          </a:xfrm>
          <a:prstGeom prst="rect">
            <a:avLst/>
          </a:prstGeom>
        </p:spPr>
        <p:txBody>
          <a:bodyPr lIns="0" tIns="0" bIns="0" anchor="b" anchorCtr="0"/>
          <a:lstStyle>
            <a:lvl1pPr marL="0" indent="0">
              <a:buNone/>
              <a:defRPr sz="1200" b="0">
                <a:solidFill>
                  <a:srgbClr val="0000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Date</a:t>
            </a:r>
            <a:r>
              <a:rPr lang="de-DE" dirty="0"/>
              <a:t>, </a:t>
            </a:r>
            <a:r>
              <a:rPr lang="en-DE" dirty="0"/>
              <a:t>place</a:t>
            </a:r>
            <a:endParaRPr lang="de-DE" dirty="0"/>
          </a:p>
        </p:txBody>
      </p:sp>
    </p:spTree>
    <p:extLst>
      <p:ext uri="{BB962C8B-B14F-4D97-AF65-F5344CB8AC3E}">
        <p14:creationId xmlns:p14="http://schemas.microsoft.com/office/powerpoint/2010/main" val="2468641904"/>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597D53-EAB6-455C-9D15-5D56BA38B3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ct 1" hidden="1">
                        <a:extLst>
                          <a:ext uri="{FF2B5EF4-FFF2-40B4-BE49-F238E27FC236}">
                            <a16:creationId xmlns:a16="http://schemas.microsoft.com/office/drawing/2014/main" id="{0D597D53-EAB6-455C-9D15-5D56BA38B3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26912A6C-CA3D-6CED-A5DA-04FF83AFC5E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348296" y="-657785"/>
            <a:ext cx="5476875" cy="5476875"/>
          </a:xfrm>
          <a:prstGeom prst="rect">
            <a:avLst/>
          </a:prstGeom>
        </p:spPr>
      </p:pic>
      <p:pic>
        <p:nvPicPr>
          <p:cNvPr id="6" name="Grafik 5">
            <a:extLst>
              <a:ext uri="{FF2B5EF4-FFF2-40B4-BE49-F238E27FC236}">
                <a16:creationId xmlns:a16="http://schemas.microsoft.com/office/drawing/2014/main" id="{566AF13C-D6AC-C0AF-F550-F041ACBF0613}"/>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023075" y="1252524"/>
            <a:ext cx="3952875" cy="3952875"/>
          </a:xfrm>
          <a:prstGeom prst="rect">
            <a:avLst/>
          </a:prstGeom>
        </p:spPr>
      </p:pic>
      <p:cxnSp>
        <p:nvCxnSpPr>
          <p:cNvPr id="10" name="Gerader Verbinder 23">
            <a:extLst>
              <a:ext uri="{FF2B5EF4-FFF2-40B4-BE49-F238E27FC236}">
                <a16:creationId xmlns:a16="http://schemas.microsoft.com/office/drawing/2014/main" id="{63FF3115-C0E6-8C38-D928-D9C2606C7CFE}"/>
              </a:ext>
            </a:extLst>
          </p:cNvPr>
          <p:cNvCxnSpPr>
            <a:cxnSpLocks/>
          </p:cNvCxnSpPr>
          <p:nvPr userDrawn="1"/>
        </p:nvCxnSpPr>
        <p:spPr>
          <a:xfrm>
            <a:off x="540000" y="3813832"/>
            <a:ext cx="352573" cy="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24" name="Textplatzhalter 23">
            <a:extLst>
              <a:ext uri="{FF2B5EF4-FFF2-40B4-BE49-F238E27FC236}">
                <a16:creationId xmlns:a16="http://schemas.microsoft.com/office/drawing/2014/main" id="{C9495A6F-594D-4DC7-92D8-D44C38F295FE}"/>
              </a:ext>
            </a:extLst>
          </p:cNvPr>
          <p:cNvSpPr>
            <a:spLocks noGrp="1"/>
          </p:cNvSpPr>
          <p:nvPr>
            <p:ph type="body" sz="quarter" idx="10" hasCustomPrompt="1"/>
          </p:nvPr>
        </p:nvSpPr>
        <p:spPr>
          <a:xfrm>
            <a:off x="540000" y="2105038"/>
            <a:ext cx="5440920" cy="1403342"/>
          </a:xfrm>
          <a:prstGeom prst="rect">
            <a:avLst/>
          </a:prstGeom>
        </p:spPr>
        <p:txBody>
          <a:bodyPr lIns="0" tIns="0" bIns="0" anchor="b" anchorCtr="0"/>
          <a:lstStyle>
            <a:lvl1pPr marL="0" indent="0">
              <a:buNone/>
              <a:defRPr sz="2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Title </a:t>
            </a:r>
            <a:r>
              <a:rPr lang="de-DE" dirty="0" err="1"/>
              <a:t>of</a:t>
            </a:r>
            <a:r>
              <a:rPr lang="de-DE" dirty="0"/>
              <a:t> </a:t>
            </a:r>
            <a:r>
              <a:rPr lang="de-DE" dirty="0" err="1"/>
              <a:t>this</a:t>
            </a:r>
            <a:r>
              <a:rPr lang="de-DE" dirty="0"/>
              <a:t> </a:t>
            </a:r>
            <a:r>
              <a:rPr lang="de-DE" dirty="0" err="1"/>
              <a:t>presentation</a:t>
            </a:r>
            <a:endParaRPr lang="de-DE" dirty="0"/>
          </a:p>
        </p:txBody>
      </p:sp>
      <p:sp>
        <p:nvSpPr>
          <p:cNvPr id="25" name="Textplatzhalter 23">
            <a:extLst>
              <a:ext uri="{FF2B5EF4-FFF2-40B4-BE49-F238E27FC236}">
                <a16:creationId xmlns:a16="http://schemas.microsoft.com/office/drawing/2014/main" id="{AEB0843D-90E5-40CC-8C00-EB73F05B2A5C}"/>
              </a:ext>
            </a:extLst>
          </p:cNvPr>
          <p:cNvSpPr>
            <a:spLocks noGrp="1"/>
          </p:cNvSpPr>
          <p:nvPr>
            <p:ph type="body" sz="quarter" idx="11" hasCustomPrompt="1"/>
          </p:nvPr>
        </p:nvSpPr>
        <p:spPr>
          <a:xfrm>
            <a:off x="540000" y="4042736"/>
            <a:ext cx="5440920" cy="521223"/>
          </a:xfrm>
          <a:prstGeom prst="rect">
            <a:avLst/>
          </a:prstGeom>
        </p:spPr>
        <p:txBody>
          <a:bodyPr lIns="0" tIns="0" bIns="0" anchor="t" anchorCtr="0"/>
          <a:lstStyle>
            <a:lvl1pPr marL="0" indent="0">
              <a:buNone/>
              <a:defRPr sz="16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Event</a:t>
            </a:r>
            <a:r>
              <a:rPr lang="de-DE" dirty="0"/>
              <a:t> (optional)</a:t>
            </a:r>
          </a:p>
        </p:txBody>
      </p:sp>
      <p:sp>
        <p:nvSpPr>
          <p:cNvPr id="26" name="Textplatzhalter 23">
            <a:extLst>
              <a:ext uri="{FF2B5EF4-FFF2-40B4-BE49-F238E27FC236}">
                <a16:creationId xmlns:a16="http://schemas.microsoft.com/office/drawing/2014/main" id="{5CD06234-BE64-41D6-8A91-11A8E48011A0}"/>
              </a:ext>
            </a:extLst>
          </p:cNvPr>
          <p:cNvSpPr>
            <a:spLocks noGrp="1"/>
          </p:cNvSpPr>
          <p:nvPr>
            <p:ph type="body" sz="quarter" idx="12" hasCustomPrompt="1"/>
          </p:nvPr>
        </p:nvSpPr>
        <p:spPr>
          <a:xfrm>
            <a:off x="540000" y="5460416"/>
            <a:ext cx="4108200" cy="304800"/>
          </a:xfrm>
          <a:prstGeom prst="rect">
            <a:avLst/>
          </a:prstGeom>
        </p:spPr>
        <p:txBody>
          <a:bodyPr lIns="0" tIns="0" bIns="0" anchor="b" anchorCtr="0"/>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DE" dirty="0"/>
              <a:t>Name of presenter</a:t>
            </a:r>
            <a:endParaRPr lang="de-DE" dirty="0"/>
          </a:p>
        </p:txBody>
      </p:sp>
      <p:sp>
        <p:nvSpPr>
          <p:cNvPr id="27" name="Textplatzhalter 23">
            <a:extLst>
              <a:ext uri="{FF2B5EF4-FFF2-40B4-BE49-F238E27FC236}">
                <a16:creationId xmlns:a16="http://schemas.microsoft.com/office/drawing/2014/main" id="{E3FDE135-F24E-4124-BB84-E9826773A25C}"/>
              </a:ext>
            </a:extLst>
          </p:cNvPr>
          <p:cNvSpPr>
            <a:spLocks noGrp="1"/>
          </p:cNvSpPr>
          <p:nvPr>
            <p:ph type="body" sz="quarter" idx="13" hasCustomPrompt="1"/>
          </p:nvPr>
        </p:nvSpPr>
        <p:spPr>
          <a:xfrm>
            <a:off x="540000" y="5767807"/>
            <a:ext cx="4108200" cy="304800"/>
          </a:xfrm>
          <a:prstGeom prst="rect">
            <a:avLst/>
          </a:prstGeom>
        </p:spPr>
        <p:txBody>
          <a:bodyPr lIns="0" tIns="0" bIns="0" anchor="b" anchorCtr="0"/>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Date</a:t>
            </a:r>
            <a:r>
              <a:rPr lang="de-DE" dirty="0"/>
              <a:t>, </a:t>
            </a:r>
            <a:r>
              <a:rPr lang="en-DE" dirty="0"/>
              <a:t>place</a:t>
            </a:r>
            <a:endParaRPr lang="de-DE" dirty="0"/>
          </a:p>
        </p:txBody>
      </p:sp>
      <p:pic>
        <p:nvPicPr>
          <p:cNvPr id="7" name="Grafik 3">
            <a:extLst>
              <a:ext uri="{FF2B5EF4-FFF2-40B4-BE49-F238E27FC236}">
                <a16:creationId xmlns:a16="http://schemas.microsoft.com/office/drawing/2014/main" id="{18860E50-7431-ECD4-43D6-E3EA152250E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300" b="1300"/>
          <a:stretch/>
        </p:blipFill>
        <p:spPr>
          <a:xfrm>
            <a:off x="8921382" y="5240655"/>
            <a:ext cx="2973318" cy="1183476"/>
          </a:xfrm>
          <a:prstGeom prst="rect">
            <a:avLst/>
          </a:prstGeom>
        </p:spPr>
      </p:pic>
    </p:spTree>
    <p:extLst>
      <p:ext uri="{BB962C8B-B14F-4D97-AF65-F5344CB8AC3E}">
        <p14:creationId xmlns:p14="http://schemas.microsoft.com/office/powerpoint/2010/main" val="3400664931"/>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slide dark">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597D53-EAB6-455C-9D15-5D56BA38B3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ct 1" hidden="1">
                        <a:extLst>
                          <a:ext uri="{FF2B5EF4-FFF2-40B4-BE49-F238E27FC236}">
                            <a16:creationId xmlns:a16="http://schemas.microsoft.com/office/drawing/2014/main" id="{0D597D53-EAB6-455C-9D15-5D56BA38B3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9" name="Gerader Verbinder 3">
            <a:extLst>
              <a:ext uri="{FF2B5EF4-FFF2-40B4-BE49-F238E27FC236}">
                <a16:creationId xmlns:a16="http://schemas.microsoft.com/office/drawing/2014/main" id="{4D407824-7ED7-539F-719A-36E2175AA0CC}"/>
              </a:ext>
            </a:extLst>
          </p:cNvPr>
          <p:cNvCxnSpPr>
            <a:cxnSpLocks/>
          </p:cNvCxnSpPr>
          <p:nvPr userDrawn="1"/>
        </p:nvCxnSpPr>
        <p:spPr>
          <a:xfrm>
            <a:off x="540000" y="1438261"/>
            <a:ext cx="357486" cy="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4" name="Textplatzhalter 3">
            <a:extLst>
              <a:ext uri="{FF2B5EF4-FFF2-40B4-BE49-F238E27FC236}">
                <a16:creationId xmlns:a16="http://schemas.microsoft.com/office/drawing/2014/main" id="{90721DD4-EC64-4681-8477-7BE3FAB2150E}"/>
              </a:ext>
            </a:extLst>
          </p:cNvPr>
          <p:cNvSpPr>
            <a:spLocks noGrp="1"/>
          </p:cNvSpPr>
          <p:nvPr>
            <p:ph type="body" sz="quarter" idx="10" hasCustomPrompt="1"/>
          </p:nvPr>
        </p:nvSpPr>
        <p:spPr>
          <a:xfrm>
            <a:off x="539999" y="1649096"/>
            <a:ext cx="11160000" cy="4668904"/>
          </a:xfrm>
          <a:prstGeom prst="rect">
            <a:avLst/>
          </a:prstGeom>
        </p:spPr>
        <p:txBody>
          <a:bodyPr lIns="0" tIns="180000" rIns="180000" bIns="180000"/>
          <a:lstStyle>
            <a:lvl1pPr marL="342900" indent="-342900">
              <a:lnSpc>
                <a:spcPct val="200000"/>
              </a:lnSpc>
              <a:spcBef>
                <a:spcPts val="0"/>
              </a:spcBef>
              <a:buClr>
                <a:schemeClr val="bg2"/>
              </a:buClr>
              <a:buFont typeface="+mj-lt"/>
              <a:buAutoNum type="arabicPeriod"/>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sz="1800" dirty="0"/>
              <a:t>Here you can list the individual items of the agenda. When changing the bullets or numbering, please make sure that the </a:t>
            </a:r>
            <a:r>
              <a:rPr lang="en-GB" sz="1800" dirty="0" err="1"/>
              <a:t>color</a:t>
            </a:r>
            <a:r>
              <a:rPr lang="en-GB" sz="1800" dirty="0"/>
              <a:t> of the character/numbering </a:t>
            </a:r>
            <a:r>
              <a:rPr lang="en-DE" sz="1800" dirty="0"/>
              <a:t>is </a:t>
            </a:r>
            <a:r>
              <a:rPr lang="en-GB" sz="1800" dirty="0"/>
              <a:t>chosen correctly.</a:t>
            </a:r>
            <a:endParaRPr lang="de-DE" sz="1800" dirty="0"/>
          </a:p>
        </p:txBody>
      </p:sp>
      <p:sp>
        <p:nvSpPr>
          <p:cNvPr id="3" name="Textfeld 2">
            <a:extLst>
              <a:ext uri="{FF2B5EF4-FFF2-40B4-BE49-F238E27FC236}">
                <a16:creationId xmlns:a16="http://schemas.microsoft.com/office/drawing/2014/main" id="{CBDCB445-9ED1-45DE-8652-AEFB98BEF8D0}"/>
              </a:ext>
            </a:extLst>
          </p:cNvPr>
          <p:cNvSpPr txBox="1"/>
          <p:nvPr userDrawn="1"/>
        </p:nvSpPr>
        <p:spPr>
          <a:xfrm>
            <a:off x="539999" y="540000"/>
            <a:ext cx="11160000" cy="740546"/>
          </a:xfrm>
          <a:prstGeom prst="rect">
            <a:avLst/>
          </a:prstGeom>
          <a:noFill/>
        </p:spPr>
        <p:txBody>
          <a:bodyPr wrap="square" lIns="0" tIns="0" rIns="0" bIns="0" rtlCol="0" anchor="b" anchorCtr="0">
            <a:noAutofit/>
          </a:bodyPr>
          <a:lstStyle/>
          <a:p>
            <a:pPr>
              <a:spcAft>
                <a:spcPts val="200"/>
              </a:spcAft>
            </a:pPr>
            <a:r>
              <a:rPr lang="de-DE" sz="2600" b="1" dirty="0">
                <a:solidFill>
                  <a:schemeClr val="bg1"/>
                </a:solidFill>
                <a:latin typeface="+mj-lt"/>
              </a:rPr>
              <a:t>Agenda</a:t>
            </a:r>
          </a:p>
        </p:txBody>
      </p:sp>
    </p:spTree>
    <p:extLst>
      <p:ext uri="{BB962C8B-B14F-4D97-AF65-F5344CB8AC3E}">
        <p14:creationId xmlns:p14="http://schemas.microsoft.com/office/powerpoint/2010/main" val="296862087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slide light">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597D53-EAB6-455C-9D15-5D56BA38B3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ct 1" hidden="1">
                        <a:extLst>
                          <a:ext uri="{FF2B5EF4-FFF2-40B4-BE49-F238E27FC236}">
                            <a16:creationId xmlns:a16="http://schemas.microsoft.com/office/drawing/2014/main" id="{0D597D53-EAB6-455C-9D15-5D56BA38B3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el 1">
            <a:extLst>
              <a:ext uri="{FF2B5EF4-FFF2-40B4-BE49-F238E27FC236}">
                <a16:creationId xmlns:a16="http://schemas.microsoft.com/office/drawing/2014/main" id="{1CADEB73-FE1B-997B-DF54-0577C23F5422}"/>
              </a:ext>
            </a:extLst>
          </p:cNvPr>
          <p:cNvSpPr>
            <a:spLocks noGrp="1"/>
          </p:cNvSpPr>
          <p:nvPr>
            <p:ph type="title" hasCustomPrompt="1"/>
          </p:nvPr>
        </p:nvSpPr>
        <p:spPr>
          <a:xfrm>
            <a:off x="539999" y="540000"/>
            <a:ext cx="11160000" cy="722377"/>
          </a:xfrm>
          <a:prstGeom prst="rect">
            <a:avLst/>
          </a:prstGeom>
        </p:spPr>
        <p:txBody>
          <a:bodyPr lIns="0" tIns="0" rIns="0" bIns="0" anchor="b" anchorCtr="0"/>
          <a:lstStyle>
            <a:lvl1pPr>
              <a:defRPr sz="2600" b="1">
                <a:solidFill>
                  <a:schemeClr val="bg1"/>
                </a:solidFill>
              </a:defRPr>
            </a:lvl1pPr>
          </a:lstStyle>
          <a:p>
            <a:r>
              <a:rPr lang="de-DE" dirty="0"/>
              <a:t>Agenda</a:t>
            </a:r>
          </a:p>
        </p:txBody>
      </p:sp>
      <p:cxnSp>
        <p:nvCxnSpPr>
          <p:cNvPr id="9" name="Gerader Verbinder 3">
            <a:extLst>
              <a:ext uri="{FF2B5EF4-FFF2-40B4-BE49-F238E27FC236}">
                <a16:creationId xmlns:a16="http://schemas.microsoft.com/office/drawing/2014/main" id="{4D407824-7ED7-539F-719A-36E2175AA0CC}"/>
              </a:ext>
            </a:extLst>
          </p:cNvPr>
          <p:cNvCxnSpPr>
            <a:cxnSpLocks/>
          </p:cNvCxnSpPr>
          <p:nvPr userDrawn="1"/>
        </p:nvCxnSpPr>
        <p:spPr>
          <a:xfrm>
            <a:off x="540000" y="1438261"/>
            <a:ext cx="357486" cy="0"/>
          </a:xfrm>
          <a:prstGeom prst="line">
            <a:avLst/>
          </a:prstGeom>
          <a:ln>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3" name="Textplatzhalter 3">
            <a:extLst>
              <a:ext uri="{FF2B5EF4-FFF2-40B4-BE49-F238E27FC236}">
                <a16:creationId xmlns:a16="http://schemas.microsoft.com/office/drawing/2014/main" id="{77DC2211-26E5-E35C-2459-D9BC426ABD97}"/>
              </a:ext>
            </a:extLst>
          </p:cNvPr>
          <p:cNvSpPr>
            <a:spLocks noGrp="1"/>
          </p:cNvSpPr>
          <p:nvPr>
            <p:ph type="body" sz="quarter" idx="10" hasCustomPrompt="1"/>
          </p:nvPr>
        </p:nvSpPr>
        <p:spPr>
          <a:xfrm>
            <a:off x="539999" y="1649096"/>
            <a:ext cx="11160000" cy="4668904"/>
          </a:xfrm>
          <a:prstGeom prst="rect">
            <a:avLst/>
          </a:prstGeom>
        </p:spPr>
        <p:txBody>
          <a:bodyPr lIns="0" tIns="180000" rIns="180000" bIns="180000"/>
          <a:lstStyle>
            <a:lvl1pPr marL="342900" indent="-342900">
              <a:lnSpc>
                <a:spcPct val="200000"/>
              </a:lnSpc>
              <a:spcBef>
                <a:spcPts val="0"/>
              </a:spcBef>
              <a:buClr>
                <a:schemeClr val="tx2"/>
              </a:buClr>
              <a:buFont typeface="+mj-lt"/>
              <a:buAutoNum type="arabicPeriod"/>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sz="1800" dirty="0"/>
              <a:t>Here you can list the individual items of the agenda. When changing the bullets or numbering, please make sure that the </a:t>
            </a:r>
            <a:r>
              <a:rPr lang="en-GB" sz="1800" dirty="0" err="1"/>
              <a:t>color</a:t>
            </a:r>
            <a:r>
              <a:rPr lang="en-GB" sz="1800" dirty="0"/>
              <a:t> of the character/numbering </a:t>
            </a:r>
            <a:r>
              <a:rPr lang="en-DE" sz="1800" dirty="0"/>
              <a:t>is </a:t>
            </a:r>
            <a:r>
              <a:rPr lang="en-GB" sz="1800" dirty="0"/>
              <a:t>chosen correctly.</a:t>
            </a:r>
            <a:endParaRPr lang="de-DE" sz="1800" dirty="0"/>
          </a:p>
        </p:txBody>
      </p:sp>
    </p:spTree>
    <p:extLst>
      <p:ext uri="{BB962C8B-B14F-4D97-AF65-F5344CB8AC3E}">
        <p14:creationId xmlns:p14="http://schemas.microsoft.com/office/powerpoint/2010/main" val="177976220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slide alternative">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F3317D35-B51A-80E3-B4B7-C54209289F98}"/>
              </a:ext>
            </a:extLst>
          </p:cNvPr>
          <p:cNvSpPr>
            <a:spLocks noGrp="1"/>
          </p:cNvSpPr>
          <p:nvPr>
            <p:ph type="title" hasCustomPrompt="1"/>
          </p:nvPr>
        </p:nvSpPr>
        <p:spPr>
          <a:xfrm>
            <a:off x="539999" y="540000"/>
            <a:ext cx="2544395" cy="722377"/>
          </a:xfrm>
          <a:prstGeom prst="rect">
            <a:avLst/>
          </a:prstGeom>
        </p:spPr>
        <p:txBody>
          <a:bodyPr lIns="0" tIns="0" rIns="0" bIns="0" anchor="b" anchorCtr="0"/>
          <a:lstStyle>
            <a:lvl1pPr>
              <a:defRPr sz="2600" b="1">
                <a:solidFill>
                  <a:schemeClr val="accent3"/>
                </a:solidFill>
              </a:defRPr>
            </a:lvl1pPr>
          </a:lstStyle>
          <a:p>
            <a:r>
              <a:rPr lang="de-DE" dirty="0"/>
              <a:t>Agenda</a:t>
            </a:r>
          </a:p>
        </p:txBody>
      </p:sp>
      <p:cxnSp>
        <p:nvCxnSpPr>
          <p:cNvPr id="4" name="Gerader Verbinder 3">
            <a:extLst>
              <a:ext uri="{FF2B5EF4-FFF2-40B4-BE49-F238E27FC236}">
                <a16:creationId xmlns:a16="http://schemas.microsoft.com/office/drawing/2014/main" id="{9E413ABB-DF22-2A45-B99B-7E7926EC377C}"/>
              </a:ext>
            </a:extLst>
          </p:cNvPr>
          <p:cNvCxnSpPr>
            <a:cxnSpLocks/>
          </p:cNvCxnSpPr>
          <p:nvPr userDrawn="1"/>
        </p:nvCxnSpPr>
        <p:spPr>
          <a:xfrm>
            <a:off x="540000" y="1438261"/>
            <a:ext cx="357486" cy="0"/>
          </a:xfrm>
          <a:prstGeom prst="line">
            <a:avLst/>
          </a:prstGeom>
          <a:ln>
            <a:solidFill>
              <a:schemeClr val="accent3"/>
            </a:solidFill>
            <a:tailEnd type="none"/>
          </a:ln>
        </p:spPr>
        <p:style>
          <a:lnRef idx="1">
            <a:schemeClr val="accent1"/>
          </a:lnRef>
          <a:fillRef idx="0">
            <a:schemeClr val="accent1"/>
          </a:fillRef>
          <a:effectRef idx="0">
            <a:schemeClr val="accent1"/>
          </a:effectRef>
          <a:fontRef idx="minor">
            <a:schemeClr val="tx1"/>
          </a:fontRef>
        </p:style>
      </p:cxnSp>
      <p:pic>
        <p:nvPicPr>
          <p:cNvPr id="5" name="Grafik 25">
            <a:extLst>
              <a:ext uri="{FF2B5EF4-FFF2-40B4-BE49-F238E27FC236}">
                <a16:creationId xmlns:a16="http://schemas.microsoft.com/office/drawing/2014/main" id="{F21737D0-B476-3291-4D3D-FC74E36F17B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966" r="4966"/>
          <a:stretch/>
        </p:blipFill>
        <p:spPr>
          <a:xfrm>
            <a:off x="9681882" y="180839"/>
            <a:ext cx="2338074" cy="1060825"/>
          </a:xfrm>
          <a:prstGeom prst="rect">
            <a:avLst/>
          </a:prstGeom>
        </p:spPr>
      </p:pic>
      <p:sp>
        <p:nvSpPr>
          <p:cNvPr id="8" name="Textplatzhalter 3">
            <a:extLst>
              <a:ext uri="{FF2B5EF4-FFF2-40B4-BE49-F238E27FC236}">
                <a16:creationId xmlns:a16="http://schemas.microsoft.com/office/drawing/2014/main" id="{11D4967C-9FBE-624B-1AC1-66A822F22904}"/>
              </a:ext>
            </a:extLst>
          </p:cNvPr>
          <p:cNvSpPr>
            <a:spLocks noGrp="1"/>
          </p:cNvSpPr>
          <p:nvPr>
            <p:ph type="body" sz="quarter" idx="10" hasCustomPrompt="1"/>
          </p:nvPr>
        </p:nvSpPr>
        <p:spPr>
          <a:xfrm>
            <a:off x="539999" y="1649096"/>
            <a:ext cx="11160000" cy="4668904"/>
          </a:xfrm>
          <a:prstGeom prst="rect">
            <a:avLst/>
          </a:prstGeom>
        </p:spPr>
        <p:txBody>
          <a:bodyPr lIns="0" tIns="180000" rIns="180000" bIns="180000"/>
          <a:lstStyle>
            <a:lvl1pPr marL="342900" indent="-342900">
              <a:lnSpc>
                <a:spcPct val="200000"/>
              </a:lnSpc>
              <a:spcBef>
                <a:spcPts val="0"/>
              </a:spcBef>
              <a:buClrTx/>
              <a:buFont typeface="+mj-lt"/>
              <a:buAutoNum type="arabicPeriod"/>
              <a:defRPr sz="2000" b="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sz="1800" dirty="0"/>
              <a:t>Here you can list the individual items of the agenda. When changing the bullets or numbering, please make sure that the </a:t>
            </a:r>
            <a:r>
              <a:rPr lang="en-GB" sz="1800" dirty="0" err="1"/>
              <a:t>color</a:t>
            </a:r>
            <a:r>
              <a:rPr lang="en-GB" sz="1800" dirty="0"/>
              <a:t> of the character/numbering </a:t>
            </a:r>
            <a:r>
              <a:rPr lang="en-DE" sz="1800" dirty="0"/>
              <a:t>is </a:t>
            </a:r>
            <a:r>
              <a:rPr lang="en-GB" sz="1800" dirty="0"/>
              <a:t>chosen correctly</a:t>
            </a:r>
            <a:r>
              <a:rPr lang="en-DE" sz="1800" dirty="0"/>
              <a:t>.</a:t>
            </a:r>
          </a:p>
          <a:p>
            <a:pPr lvl="0"/>
            <a:endParaRPr lang="en-DE" sz="1800" dirty="0"/>
          </a:p>
          <a:p>
            <a:pPr lvl="0"/>
            <a:endParaRPr lang="de-DE" sz="1800" dirty="0"/>
          </a:p>
        </p:txBody>
      </p:sp>
    </p:spTree>
    <p:extLst>
      <p:ext uri="{BB962C8B-B14F-4D97-AF65-F5344CB8AC3E}">
        <p14:creationId xmlns:p14="http://schemas.microsoft.com/office/powerpoint/2010/main" val="32241848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slide alternative">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F3317D35-B51A-80E3-B4B7-C54209289F98}"/>
              </a:ext>
            </a:extLst>
          </p:cNvPr>
          <p:cNvSpPr>
            <a:spLocks noGrp="1"/>
          </p:cNvSpPr>
          <p:nvPr>
            <p:ph type="title" hasCustomPrompt="1"/>
          </p:nvPr>
        </p:nvSpPr>
        <p:spPr>
          <a:xfrm>
            <a:off x="539999" y="540000"/>
            <a:ext cx="2544395" cy="722377"/>
          </a:xfrm>
          <a:prstGeom prst="rect">
            <a:avLst/>
          </a:prstGeom>
        </p:spPr>
        <p:txBody>
          <a:bodyPr lIns="0" tIns="0" rIns="0" bIns="0" anchor="b" anchorCtr="0"/>
          <a:lstStyle>
            <a:lvl1pPr>
              <a:defRPr sz="2600" b="1">
                <a:solidFill>
                  <a:srgbClr val="042C57"/>
                </a:solidFill>
              </a:defRPr>
            </a:lvl1pPr>
          </a:lstStyle>
          <a:p>
            <a:r>
              <a:rPr lang="de-DE" dirty="0"/>
              <a:t>Agenda</a:t>
            </a:r>
          </a:p>
        </p:txBody>
      </p:sp>
      <p:cxnSp>
        <p:nvCxnSpPr>
          <p:cNvPr id="4" name="Gerader Verbinder 3">
            <a:extLst>
              <a:ext uri="{FF2B5EF4-FFF2-40B4-BE49-F238E27FC236}">
                <a16:creationId xmlns:a16="http://schemas.microsoft.com/office/drawing/2014/main" id="{9E413ABB-DF22-2A45-B99B-7E7926EC377C}"/>
              </a:ext>
            </a:extLst>
          </p:cNvPr>
          <p:cNvCxnSpPr>
            <a:cxnSpLocks/>
          </p:cNvCxnSpPr>
          <p:nvPr userDrawn="1"/>
        </p:nvCxnSpPr>
        <p:spPr>
          <a:xfrm>
            <a:off x="540000" y="1438261"/>
            <a:ext cx="357486" cy="0"/>
          </a:xfrm>
          <a:prstGeom prst="line">
            <a:avLst/>
          </a:prstGeom>
          <a:ln>
            <a:solidFill>
              <a:srgbClr val="042C57"/>
            </a:solidFill>
            <a:tailEnd type="none"/>
          </a:ln>
        </p:spPr>
        <p:style>
          <a:lnRef idx="1">
            <a:schemeClr val="accent1"/>
          </a:lnRef>
          <a:fillRef idx="0">
            <a:schemeClr val="accent1"/>
          </a:fillRef>
          <a:effectRef idx="0">
            <a:schemeClr val="accent1"/>
          </a:effectRef>
          <a:fontRef idx="minor">
            <a:schemeClr val="tx1"/>
          </a:fontRef>
        </p:style>
      </p:cxnSp>
      <p:sp>
        <p:nvSpPr>
          <p:cNvPr id="8" name="Textplatzhalter 3">
            <a:extLst>
              <a:ext uri="{FF2B5EF4-FFF2-40B4-BE49-F238E27FC236}">
                <a16:creationId xmlns:a16="http://schemas.microsoft.com/office/drawing/2014/main" id="{11D4967C-9FBE-624B-1AC1-66A822F22904}"/>
              </a:ext>
            </a:extLst>
          </p:cNvPr>
          <p:cNvSpPr>
            <a:spLocks noGrp="1"/>
          </p:cNvSpPr>
          <p:nvPr>
            <p:ph type="body" sz="quarter" idx="10" hasCustomPrompt="1"/>
          </p:nvPr>
        </p:nvSpPr>
        <p:spPr>
          <a:xfrm>
            <a:off x="539999" y="1649096"/>
            <a:ext cx="11160000" cy="4668904"/>
          </a:xfrm>
          <a:prstGeom prst="rect">
            <a:avLst/>
          </a:prstGeom>
        </p:spPr>
        <p:txBody>
          <a:bodyPr lIns="0" tIns="180000" rIns="180000" bIns="180000"/>
          <a:lstStyle>
            <a:lvl1pPr marL="342900" indent="-342900">
              <a:lnSpc>
                <a:spcPct val="200000"/>
              </a:lnSpc>
              <a:spcBef>
                <a:spcPts val="0"/>
              </a:spcBef>
              <a:buClrTx/>
              <a:buFont typeface="+mj-lt"/>
              <a:buAutoNum type="arabicPeriod"/>
              <a:defRPr sz="2000" b="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sz="1800" dirty="0"/>
              <a:t>Here you can list the individual items of the agenda. When changing the bullets or numbering, please make sure that the </a:t>
            </a:r>
            <a:r>
              <a:rPr lang="en-GB" sz="1800" dirty="0" err="1"/>
              <a:t>color</a:t>
            </a:r>
            <a:r>
              <a:rPr lang="en-GB" sz="1800" dirty="0"/>
              <a:t> of the character/numbering </a:t>
            </a:r>
            <a:r>
              <a:rPr lang="en-DE" sz="1800" dirty="0"/>
              <a:t>is </a:t>
            </a:r>
            <a:r>
              <a:rPr lang="en-GB" sz="1800" dirty="0"/>
              <a:t>chosen correctly</a:t>
            </a:r>
            <a:r>
              <a:rPr lang="en-DE" sz="1800" dirty="0"/>
              <a:t>.</a:t>
            </a:r>
          </a:p>
          <a:p>
            <a:pPr lvl="0"/>
            <a:endParaRPr lang="en-DE" sz="1800" dirty="0"/>
          </a:p>
          <a:p>
            <a:pPr lvl="0"/>
            <a:endParaRPr lang="de-DE" sz="1800" dirty="0"/>
          </a:p>
        </p:txBody>
      </p:sp>
      <p:pic>
        <p:nvPicPr>
          <p:cNvPr id="2" name="Grafik 25">
            <a:extLst>
              <a:ext uri="{FF2B5EF4-FFF2-40B4-BE49-F238E27FC236}">
                <a16:creationId xmlns:a16="http://schemas.microsoft.com/office/drawing/2014/main" id="{C7F93906-6D0A-0FE6-2EC0-6C3C2D92740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966" r="4966"/>
          <a:stretch/>
        </p:blipFill>
        <p:spPr>
          <a:xfrm>
            <a:off x="9681882" y="180839"/>
            <a:ext cx="2338074" cy="1060825"/>
          </a:xfrm>
          <a:prstGeom prst="rect">
            <a:avLst/>
          </a:prstGeom>
        </p:spPr>
      </p:pic>
    </p:spTree>
    <p:extLst>
      <p:ext uri="{BB962C8B-B14F-4D97-AF65-F5344CB8AC3E}">
        <p14:creationId xmlns:p14="http://schemas.microsoft.com/office/powerpoint/2010/main" val="11665257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slide student dark">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597D53-EAB6-455C-9D15-5D56BA38B3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ct 1" hidden="1">
                        <a:extLst>
                          <a:ext uri="{FF2B5EF4-FFF2-40B4-BE49-F238E27FC236}">
                            <a16:creationId xmlns:a16="http://schemas.microsoft.com/office/drawing/2014/main" id="{0D597D53-EAB6-455C-9D15-5D56BA38B3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4" name="Gerader Verbinder 23">
            <a:extLst>
              <a:ext uri="{FF2B5EF4-FFF2-40B4-BE49-F238E27FC236}">
                <a16:creationId xmlns:a16="http://schemas.microsoft.com/office/drawing/2014/main" id="{3EBC8D8E-2638-0BCB-3AD6-4154F321AF21}"/>
              </a:ext>
            </a:extLst>
          </p:cNvPr>
          <p:cNvCxnSpPr>
            <a:cxnSpLocks/>
          </p:cNvCxnSpPr>
          <p:nvPr userDrawn="1"/>
        </p:nvCxnSpPr>
        <p:spPr>
          <a:xfrm>
            <a:off x="540000" y="3092100"/>
            <a:ext cx="352573" cy="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AD3E9027-58BE-4767-862C-2B8B11B77F84}"/>
              </a:ext>
            </a:extLst>
          </p:cNvPr>
          <p:cNvSpPr txBox="1"/>
          <p:nvPr userDrawn="1"/>
        </p:nvSpPr>
        <p:spPr>
          <a:xfrm>
            <a:off x="540000" y="2321625"/>
            <a:ext cx="2440800" cy="492443"/>
          </a:xfrm>
          <a:prstGeom prst="rect">
            <a:avLst/>
          </a:prstGeom>
          <a:noFill/>
        </p:spPr>
        <p:txBody>
          <a:bodyPr wrap="square" lIns="0" rtlCol="0" anchor="b" anchorCtr="0">
            <a:spAutoFit/>
          </a:bodyPr>
          <a:lstStyle/>
          <a:p>
            <a:r>
              <a:rPr lang="en-DE" sz="2600" b="1" dirty="0">
                <a:solidFill>
                  <a:schemeClr val="bg1"/>
                </a:solidFill>
              </a:rPr>
              <a:t>Thank you!</a:t>
            </a:r>
            <a:endParaRPr lang="de-DE" sz="2600" b="1" dirty="0">
              <a:solidFill>
                <a:schemeClr val="bg1"/>
              </a:solidFill>
            </a:endParaRPr>
          </a:p>
        </p:txBody>
      </p:sp>
      <p:pic>
        <p:nvPicPr>
          <p:cNvPr id="5" name="Grafik 3">
            <a:extLst>
              <a:ext uri="{FF2B5EF4-FFF2-40B4-BE49-F238E27FC236}">
                <a16:creationId xmlns:a16="http://schemas.microsoft.com/office/drawing/2014/main" id="{6592398F-4E9C-F7BD-95E3-71C0F0E35A8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300" b="1300"/>
          <a:stretch/>
        </p:blipFill>
        <p:spPr>
          <a:xfrm>
            <a:off x="235640" y="608407"/>
            <a:ext cx="3727581" cy="1483697"/>
          </a:xfrm>
          <a:prstGeom prst="rect">
            <a:avLst/>
          </a:prstGeom>
        </p:spPr>
      </p:pic>
      <p:sp>
        <p:nvSpPr>
          <p:cNvPr id="7" name="Textplatzhalter 23">
            <a:extLst>
              <a:ext uri="{FF2B5EF4-FFF2-40B4-BE49-F238E27FC236}">
                <a16:creationId xmlns:a16="http://schemas.microsoft.com/office/drawing/2014/main" id="{DD76139E-DD2B-B8D1-E335-B3DDCF805D92}"/>
              </a:ext>
            </a:extLst>
          </p:cNvPr>
          <p:cNvSpPr>
            <a:spLocks noGrp="1"/>
          </p:cNvSpPr>
          <p:nvPr>
            <p:ph type="body" sz="quarter" idx="12" hasCustomPrompt="1"/>
          </p:nvPr>
        </p:nvSpPr>
        <p:spPr>
          <a:xfrm>
            <a:off x="540000" y="3802380"/>
            <a:ext cx="2679450" cy="272089"/>
          </a:xfrm>
          <a:prstGeom prst="rect">
            <a:avLst/>
          </a:prstGeom>
        </p:spPr>
        <p:txBody>
          <a:bodyPr lIns="0" tIns="0" bIns="0" anchor="t" anchorCtr="0"/>
          <a:lstStyle>
            <a:lvl1pPr marL="0" indent="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Enter your names here</a:t>
            </a:r>
            <a:endParaRPr lang="de-DE" dirty="0"/>
          </a:p>
        </p:txBody>
      </p:sp>
      <p:pic>
        <p:nvPicPr>
          <p:cNvPr id="3" name="Grafik 2">
            <a:extLst>
              <a:ext uri="{FF2B5EF4-FFF2-40B4-BE49-F238E27FC236}">
                <a16:creationId xmlns:a16="http://schemas.microsoft.com/office/drawing/2014/main" id="{2538FA09-C615-48CC-7222-D253C6247D11}"/>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2980800" y="-2919600"/>
            <a:ext cx="10364400" cy="10364400"/>
          </a:xfrm>
          <a:prstGeom prst="rect">
            <a:avLst/>
          </a:prstGeom>
          <a:ln>
            <a:noFill/>
          </a:ln>
        </p:spPr>
      </p:pic>
    </p:spTree>
    <p:extLst>
      <p:ext uri="{BB962C8B-B14F-4D97-AF65-F5344CB8AC3E}">
        <p14:creationId xmlns:p14="http://schemas.microsoft.com/office/powerpoint/2010/main" val="430060108"/>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act slide student light">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597D53-EAB6-455C-9D15-5D56BA38B3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ct 1" hidden="1">
                        <a:extLst>
                          <a:ext uri="{FF2B5EF4-FFF2-40B4-BE49-F238E27FC236}">
                            <a16:creationId xmlns:a16="http://schemas.microsoft.com/office/drawing/2014/main" id="{0D597D53-EAB6-455C-9D15-5D56BA38B3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4" name="Gerader Verbinder 23">
            <a:extLst>
              <a:ext uri="{FF2B5EF4-FFF2-40B4-BE49-F238E27FC236}">
                <a16:creationId xmlns:a16="http://schemas.microsoft.com/office/drawing/2014/main" id="{3EBC8D8E-2638-0BCB-3AD6-4154F321AF21}"/>
              </a:ext>
            </a:extLst>
          </p:cNvPr>
          <p:cNvCxnSpPr>
            <a:cxnSpLocks/>
          </p:cNvCxnSpPr>
          <p:nvPr userDrawn="1"/>
        </p:nvCxnSpPr>
        <p:spPr>
          <a:xfrm>
            <a:off x="540000" y="3092100"/>
            <a:ext cx="352573" cy="0"/>
          </a:xfrm>
          <a:prstGeom prst="line">
            <a:avLst/>
          </a:prstGeom>
          <a:ln>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AD3E9027-58BE-4767-862C-2B8B11B77F84}"/>
              </a:ext>
            </a:extLst>
          </p:cNvPr>
          <p:cNvSpPr txBox="1"/>
          <p:nvPr userDrawn="1"/>
        </p:nvSpPr>
        <p:spPr>
          <a:xfrm>
            <a:off x="540000" y="2321625"/>
            <a:ext cx="2440800" cy="492443"/>
          </a:xfrm>
          <a:prstGeom prst="rect">
            <a:avLst/>
          </a:prstGeom>
          <a:noFill/>
        </p:spPr>
        <p:txBody>
          <a:bodyPr wrap="square" lIns="0" rtlCol="0" anchor="b" anchorCtr="0">
            <a:spAutoFit/>
          </a:bodyPr>
          <a:lstStyle/>
          <a:p>
            <a:r>
              <a:rPr lang="en-DE" sz="2600" b="1" dirty="0">
                <a:solidFill>
                  <a:schemeClr val="bg1"/>
                </a:solidFill>
              </a:rPr>
              <a:t>Thank you!</a:t>
            </a:r>
            <a:endParaRPr lang="de-DE" sz="2600" b="1" dirty="0">
              <a:solidFill>
                <a:schemeClr val="bg1"/>
              </a:solidFill>
            </a:endParaRPr>
          </a:p>
        </p:txBody>
      </p:sp>
      <p:sp>
        <p:nvSpPr>
          <p:cNvPr id="7" name="Textplatzhalter 23">
            <a:extLst>
              <a:ext uri="{FF2B5EF4-FFF2-40B4-BE49-F238E27FC236}">
                <a16:creationId xmlns:a16="http://schemas.microsoft.com/office/drawing/2014/main" id="{DD76139E-DD2B-B8D1-E335-B3DDCF805D92}"/>
              </a:ext>
            </a:extLst>
          </p:cNvPr>
          <p:cNvSpPr>
            <a:spLocks noGrp="1"/>
          </p:cNvSpPr>
          <p:nvPr>
            <p:ph type="body" sz="quarter" idx="12" hasCustomPrompt="1"/>
          </p:nvPr>
        </p:nvSpPr>
        <p:spPr>
          <a:xfrm>
            <a:off x="540000" y="3802380"/>
            <a:ext cx="2679450" cy="272089"/>
          </a:xfrm>
          <a:prstGeom prst="rect">
            <a:avLst/>
          </a:prstGeom>
        </p:spPr>
        <p:txBody>
          <a:bodyPr lIns="0" tIns="0" bIns="0" anchor="t" anchorCtr="0"/>
          <a:lstStyle>
            <a:lvl1pPr marL="0" indent="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Enter your names here</a:t>
            </a:r>
            <a:endParaRPr lang="de-DE" dirty="0"/>
          </a:p>
        </p:txBody>
      </p:sp>
      <p:pic>
        <p:nvPicPr>
          <p:cNvPr id="9" name="Grafik 3">
            <a:extLst>
              <a:ext uri="{FF2B5EF4-FFF2-40B4-BE49-F238E27FC236}">
                <a16:creationId xmlns:a16="http://schemas.microsoft.com/office/drawing/2014/main" id="{23DCCDA7-1B40-3CD2-E92B-1E91485B7C3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300" b="1300"/>
          <a:stretch/>
        </p:blipFill>
        <p:spPr>
          <a:xfrm>
            <a:off x="235640" y="608407"/>
            <a:ext cx="3727581" cy="1483697"/>
          </a:xfrm>
          <a:prstGeom prst="rect">
            <a:avLst/>
          </a:prstGeom>
        </p:spPr>
      </p:pic>
      <p:pic>
        <p:nvPicPr>
          <p:cNvPr id="3" name="Grafik 4">
            <a:extLst>
              <a:ext uri="{FF2B5EF4-FFF2-40B4-BE49-F238E27FC236}">
                <a16:creationId xmlns:a16="http://schemas.microsoft.com/office/drawing/2014/main" id="{305C8AC7-C563-161B-2908-C719B9F42CCB}"/>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2964263" y="-2920719"/>
            <a:ext cx="10363196" cy="10363196"/>
          </a:xfrm>
          <a:prstGeom prst="rect">
            <a:avLst/>
          </a:prstGeom>
          <a:ln>
            <a:noFill/>
          </a:ln>
        </p:spPr>
      </p:pic>
    </p:spTree>
    <p:extLst>
      <p:ext uri="{BB962C8B-B14F-4D97-AF65-F5344CB8AC3E}">
        <p14:creationId xmlns:p14="http://schemas.microsoft.com/office/powerpoint/2010/main" val="3192834661"/>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00% content box">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08A5C33D-523C-4F8C-A03B-C02449D52FC8}"/>
              </a:ext>
            </a:extLst>
          </p:cNvPr>
          <p:cNvSpPr>
            <a:spLocks noGrp="1"/>
          </p:cNvSpPr>
          <p:nvPr>
            <p:ph type="body" sz="quarter" idx="12" hasCustomPrompt="1"/>
          </p:nvPr>
        </p:nvSpPr>
        <p:spPr>
          <a:xfrm>
            <a:off x="515937" y="541175"/>
            <a:ext cx="8928101" cy="675429"/>
          </a:xfrm>
          <a:prstGeom prst="rect">
            <a:avLst/>
          </a:prstGeom>
        </p:spPr>
        <p:txBody>
          <a:bodyPr lIns="0" tIns="0" rIns="0" bIns="0"/>
          <a:lstStyle>
            <a:lvl1pPr marL="0" indent="0">
              <a:lnSpc>
                <a:spcPct val="90000"/>
              </a:lnSpc>
              <a:buNone/>
              <a:defRPr sz="2600" b="1" i="0">
                <a:solidFill>
                  <a:schemeClr val="tx2"/>
                </a:solidFill>
              </a:defRPr>
            </a:lvl1pPr>
          </a:lstStyle>
          <a:p>
            <a:r>
              <a:rPr lang="de-DE" dirty="0"/>
              <a:t>Mastertitelformat durch Klicken bearbeiten</a:t>
            </a:r>
          </a:p>
        </p:txBody>
      </p:sp>
      <p:sp>
        <p:nvSpPr>
          <p:cNvPr id="3" name="Inhaltsplatzhalter 2">
            <a:extLst>
              <a:ext uri="{FF2B5EF4-FFF2-40B4-BE49-F238E27FC236}">
                <a16:creationId xmlns:a16="http://schemas.microsoft.com/office/drawing/2014/main" id="{DD9B81D0-92BB-4207-9A0F-F77940841F47}"/>
              </a:ext>
            </a:extLst>
          </p:cNvPr>
          <p:cNvSpPr>
            <a:spLocks noGrp="1"/>
          </p:cNvSpPr>
          <p:nvPr>
            <p:ph sz="quarter" idx="15" hasCustomPrompt="1"/>
          </p:nvPr>
        </p:nvSpPr>
        <p:spPr>
          <a:xfrm>
            <a:off x="515999" y="1592263"/>
            <a:ext cx="11160063" cy="47164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a:lnSpc>
                <a:spcPct val="100000"/>
              </a:lnSpc>
              <a:spcBef>
                <a:spcPts val="600"/>
              </a:spcBef>
              <a:defRPr sz="1400">
                <a:latin typeface="Red Hat Text" panose="02010303040201060303" pitchFamily="2" charset="0"/>
                <a:ea typeface="Red Hat Text" panose="02010303040201060303" pitchFamily="2" charset="0"/>
                <a:cs typeface="Red Hat Text" panose="02010303040201060303" pitchFamily="2" charset="0"/>
              </a:defRPr>
            </a:lvl4pPr>
            <a:lvl5pPr>
              <a:lnSpc>
                <a:spcPct val="100000"/>
              </a:lnSpc>
              <a:spcBef>
                <a:spcPts val="600"/>
              </a:spcBef>
              <a:defRPr sz="1200">
                <a:latin typeface="Red Hat Text" panose="02010303040201060303" pitchFamily="2" charset="0"/>
                <a:ea typeface="Red Hat Text" panose="02010303040201060303" pitchFamily="2" charset="0"/>
                <a:cs typeface="Red Hat Text" panose="02010303040201060303"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lvl="4"/>
            <a:r>
              <a:rPr lang="de-DE" dirty="0"/>
              <a:t>Fünfte Ebene</a:t>
            </a:r>
          </a:p>
        </p:txBody>
      </p:sp>
    </p:spTree>
    <p:extLst>
      <p:ext uri="{BB962C8B-B14F-4D97-AF65-F5344CB8AC3E}">
        <p14:creationId xmlns:p14="http://schemas.microsoft.com/office/powerpoint/2010/main" val="1790394124"/>
      </p:ext>
    </p:extLst>
  </p:cSld>
  <p:clrMapOvr>
    <a:masterClrMapping/>
  </p:clrMapOvr>
  <p:extLst>
    <p:ext uri="{DCECCB84-F9BA-43D5-87BE-67443E8EF086}">
      <p15:sldGuideLst xmlns:p15="http://schemas.microsoft.com/office/powerpoint/2012/main">
        <p15:guide id="1" pos="325">
          <p15:clr>
            <a:srgbClr val="FBAE40"/>
          </p15:clr>
        </p15:guide>
        <p15:guide id="2" pos="7355">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00% content box with subheading">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14E9F6C0-0261-4AAC-9BCC-011DE8E76575}"/>
              </a:ext>
            </a:extLst>
          </p:cNvPr>
          <p:cNvSpPr>
            <a:spLocks noGrp="1"/>
          </p:cNvSpPr>
          <p:nvPr>
            <p:ph type="body" sz="quarter" idx="13" hasCustomPrompt="1"/>
          </p:nvPr>
        </p:nvSpPr>
        <p:spPr>
          <a:xfrm>
            <a:off x="515938" y="965389"/>
            <a:ext cx="8928099" cy="260642"/>
          </a:xfrm>
          <a:prstGeom prst="rect">
            <a:avLst/>
          </a:prstGeom>
        </p:spPr>
        <p:txBody>
          <a:bodyPr lIns="0" tIns="0" rIns="0" bIns="0"/>
          <a:lstStyle>
            <a:lvl1pPr marL="0" indent="0">
              <a:lnSpc>
                <a:spcPct val="90000"/>
              </a:lnSpc>
              <a:buNone/>
              <a:defRPr sz="2000">
                <a:solidFill>
                  <a:schemeClr val="bg2"/>
                </a:solidFill>
              </a:defRPr>
            </a:lvl1pPr>
          </a:lstStyle>
          <a:p>
            <a:pPr lvl="0"/>
            <a:r>
              <a:rPr lang="de-DE" dirty="0"/>
              <a:t>Unterüberschrift durch Klicken bearbeiten</a:t>
            </a:r>
          </a:p>
        </p:txBody>
      </p:sp>
      <p:sp>
        <p:nvSpPr>
          <p:cNvPr id="10" name="Textplatzhalter 8">
            <a:extLst>
              <a:ext uri="{FF2B5EF4-FFF2-40B4-BE49-F238E27FC236}">
                <a16:creationId xmlns:a16="http://schemas.microsoft.com/office/drawing/2014/main" id="{AB0E5CFF-A9F2-4185-AE74-86D7325A291F}"/>
              </a:ext>
            </a:extLst>
          </p:cNvPr>
          <p:cNvSpPr>
            <a:spLocks noGrp="1"/>
          </p:cNvSpPr>
          <p:nvPr>
            <p:ph type="body" sz="quarter" idx="12" hasCustomPrompt="1"/>
          </p:nvPr>
        </p:nvSpPr>
        <p:spPr>
          <a:xfrm>
            <a:off x="515938" y="541175"/>
            <a:ext cx="8928100" cy="414787"/>
          </a:xfrm>
          <a:prstGeom prst="rect">
            <a:avLst/>
          </a:prstGeom>
        </p:spPr>
        <p:txBody>
          <a:bodyPr lIns="0" tIns="0" rIns="0" bIns="0"/>
          <a:lstStyle>
            <a:lvl1pPr marL="0" indent="0">
              <a:lnSpc>
                <a:spcPct val="90000"/>
              </a:lnSpc>
              <a:buNone/>
              <a:defRPr sz="2600" b="1" i="0">
                <a:solidFill>
                  <a:schemeClr val="tx2"/>
                </a:solidFill>
              </a:defRPr>
            </a:lvl1pPr>
          </a:lstStyle>
          <a:p>
            <a:r>
              <a:rPr lang="de-DE" dirty="0"/>
              <a:t>Mastertitelformat durch Klicken bearbeiten</a:t>
            </a:r>
          </a:p>
        </p:txBody>
      </p:sp>
      <p:sp>
        <p:nvSpPr>
          <p:cNvPr id="2" name="Inhaltsplatzhalter 2">
            <a:extLst>
              <a:ext uri="{FF2B5EF4-FFF2-40B4-BE49-F238E27FC236}">
                <a16:creationId xmlns:a16="http://schemas.microsoft.com/office/drawing/2014/main" id="{5E28E839-DE0A-5E35-8C2F-423169BA24D9}"/>
              </a:ext>
            </a:extLst>
          </p:cNvPr>
          <p:cNvSpPr>
            <a:spLocks noGrp="1"/>
          </p:cNvSpPr>
          <p:nvPr>
            <p:ph sz="quarter" idx="15" hasCustomPrompt="1"/>
          </p:nvPr>
        </p:nvSpPr>
        <p:spPr>
          <a:xfrm>
            <a:off x="515938" y="1592263"/>
            <a:ext cx="11160125" cy="4716461"/>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a:lnSpc>
                <a:spcPct val="100000"/>
              </a:lnSpc>
              <a:spcBef>
                <a:spcPts val="600"/>
              </a:spcBef>
              <a:defRPr sz="1400">
                <a:latin typeface="Red Hat Text" panose="02010303040201060303" pitchFamily="2" charset="0"/>
                <a:ea typeface="Red Hat Text" panose="02010303040201060303" pitchFamily="2" charset="0"/>
                <a:cs typeface="Red Hat Text" panose="02010303040201060303" pitchFamily="2" charset="0"/>
              </a:defRPr>
            </a:lvl4pPr>
            <a:lvl5pPr>
              <a:lnSpc>
                <a:spcPct val="100000"/>
              </a:lnSpc>
              <a:spcBef>
                <a:spcPts val="600"/>
              </a:spcBef>
              <a:defRPr sz="1200">
                <a:latin typeface="Red Hat Text" panose="02010303040201060303" pitchFamily="2" charset="0"/>
                <a:ea typeface="Red Hat Text" panose="02010303040201060303" pitchFamily="2" charset="0"/>
                <a:cs typeface="Red Hat Text" panose="02010303040201060303"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lvl="4"/>
            <a:r>
              <a:rPr lang="de-DE" dirty="0"/>
              <a:t>Fünfte Ebene</a:t>
            </a:r>
          </a:p>
        </p:txBody>
      </p:sp>
    </p:spTree>
    <p:extLst>
      <p:ext uri="{BB962C8B-B14F-4D97-AF65-F5344CB8AC3E}">
        <p14:creationId xmlns:p14="http://schemas.microsoft.com/office/powerpoint/2010/main" val="42318430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 content boxes">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08A5C33D-523C-4F8C-A03B-C02449D52FC8}"/>
              </a:ext>
            </a:extLst>
          </p:cNvPr>
          <p:cNvSpPr>
            <a:spLocks noGrp="1"/>
          </p:cNvSpPr>
          <p:nvPr>
            <p:ph type="body" sz="quarter" idx="12" hasCustomPrompt="1"/>
          </p:nvPr>
        </p:nvSpPr>
        <p:spPr>
          <a:xfrm>
            <a:off x="515938" y="541175"/>
            <a:ext cx="8928099" cy="675429"/>
          </a:xfrm>
          <a:prstGeom prst="rect">
            <a:avLst/>
          </a:prstGeom>
        </p:spPr>
        <p:txBody>
          <a:bodyPr lIns="0" tIns="0" rIns="0" bIns="0"/>
          <a:lstStyle>
            <a:lvl1pPr marL="0" indent="0">
              <a:lnSpc>
                <a:spcPct val="90000"/>
              </a:lnSpc>
              <a:buNone/>
              <a:defRPr sz="2600" b="1" i="0">
                <a:solidFill>
                  <a:schemeClr val="tx2"/>
                </a:solidFill>
              </a:defRPr>
            </a:lvl1pPr>
          </a:lstStyle>
          <a:p>
            <a:r>
              <a:rPr lang="de-DE" dirty="0"/>
              <a:t>Mastertitelformat durch Klicken bearbeiten</a:t>
            </a:r>
          </a:p>
        </p:txBody>
      </p:sp>
      <p:sp>
        <p:nvSpPr>
          <p:cNvPr id="2" name="Inhaltsplatzhalter 2">
            <a:extLst>
              <a:ext uri="{FF2B5EF4-FFF2-40B4-BE49-F238E27FC236}">
                <a16:creationId xmlns:a16="http://schemas.microsoft.com/office/drawing/2014/main" id="{757DCF8B-318C-7B08-AAD6-A807921CA947}"/>
              </a:ext>
            </a:extLst>
          </p:cNvPr>
          <p:cNvSpPr>
            <a:spLocks noGrp="1"/>
          </p:cNvSpPr>
          <p:nvPr>
            <p:ph sz="quarter" idx="15" hasCustomPrompt="1"/>
          </p:nvPr>
        </p:nvSpPr>
        <p:spPr>
          <a:xfrm>
            <a:off x="6275389" y="1592263"/>
            <a:ext cx="5400674" cy="47164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a:lnSpc>
                <a:spcPct val="100000"/>
              </a:lnSpc>
              <a:spcBef>
                <a:spcPts val="600"/>
              </a:spcBef>
              <a:defRPr sz="1200">
                <a:latin typeface="Red Hat Text" panose="02010303040201060303" pitchFamily="2" charset="0"/>
                <a:ea typeface="Red Hat Text" panose="02010303040201060303" pitchFamily="2" charset="0"/>
                <a:cs typeface="Red Hat Text" panose="02010303040201060303"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lvl="4"/>
            <a:r>
              <a:rPr lang="de-DE" dirty="0"/>
              <a:t>Fünfte Ebene</a:t>
            </a:r>
          </a:p>
        </p:txBody>
      </p:sp>
      <p:sp>
        <p:nvSpPr>
          <p:cNvPr id="4" name="Inhaltsplatzhalter 2">
            <a:extLst>
              <a:ext uri="{FF2B5EF4-FFF2-40B4-BE49-F238E27FC236}">
                <a16:creationId xmlns:a16="http://schemas.microsoft.com/office/drawing/2014/main" id="{0256D029-6FA3-CE5E-42CD-4FC9A904EED8}"/>
              </a:ext>
            </a:extLst>
          </p:cNvPr>
          <p:cNvSpPr>
            <a:spLocks noGrp="1"/>
          </p:cNvSpPr>
          <p:nvPr>
            <p:ph sz="quarter" idx="16" hasCustomPrompt="1"/>
          </p:nvPr>
        </p:nvSpPr>
        <p:spPr>
          <a:xfrm>
            <a:off x="515939" y="1592263"/>
            <a:ext cx="5400674" cy="47164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a:lnSpc>
                <a:spcPct val="100000"/>
              </a:lnSpc>
              <a:spcBef>
                <a:spcPts val="600"/>
              </a:spcBef>
              <a:defRPr sz="1200">
                <a:latin typeface="Red Hat Text" panose="02010303040201060303" pitchFamily="2" charset="0"/>
                <a:ea typeface="Red Hat Text" panose="02010303040201060303" pitchFamily="2" charset="0"/>
                <a:cs typeface="Red Hat Text" panose="02010303040201060303"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lvl="4"/>
            <a:r>
              <a:rPr lang="de-DE" dirty="0"/>
              <a:t>Fünfte Ebene</a:t>
            </a:r>
          </a:p>
        </p:txBody>
      </p:sp>
    </p:spTree>
    <p:extLst>
      <p:ext uri="{BB962C8B-B14F-4D97-AF65-F5344CB8AC3E}">
        <p14:creationId xmlns:p14="http://schemas.microsoft.com/office/powerpoint/2010/main" val="11551195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50 % content boxes with subheading">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14E9F6C0-0261-4AAC-9BCC-011DE8E76575}"/>
              </a:ext>
            </a:extLst>
          </p:cNvPr>
          <p:cNvSpPr>
            <a:spLocks noGrp="1"/>
          </p:cNvSpPr>
          <p:nvPr>
            <p:ph type="body" sz="quarter" idx="13" hasCustomPrompt="1"/>
          </p:nvPr>
        </p:nvSpPr>
        <p:spPr>
          <a:xfrm>
            <a:off x="515939" y="965389"/>
            <a:ext cx="8928100" cy="260642"/>
          </a:xfrm>
          <a:prstGeom prst="rect">
            <a:avLst/>
          </a:prstGeom>
        </p:spPr>
        <p:txBody>
          <a:bodyPr lIns="0" tIns="0" rIns="0" bIns="0"/>
          <a:lstStyle>
            <a:lvl1pPr marL="0" indent="0">
              <a:lnSpc>
                <a:spcPct val="90000"/>
              </a:lnSpc>
              <a:buNone/>
              <a:defRPr sz="2000">
                <a:solidFill>
                  <a:schemeClr val="bg2"/>
                </a:solidFill>
              </a:defRPr>
            </a:lvl1pPr>
          </a:lstStyle>
          <a:p>
            <a:pPr lvl="0"/>
            <a:r>
              <a:rPr lang="de-DE" dirty="0"/>
              <a:t>Unterüberschrift durch Klicken bearbeiten</a:t>
            </a:r>
          </a:p>
        </p:txBody>
      </p:sp>
      <p:sp>
        <p:nvSpPr>
          <p:cNvPr id="10" name="Textplatzhalter 8">
            <a:extLst>
              <a:ext uri="{FF2B5EF4-FFF2-40B4-BE49-F238E27FC236}">
                <a16:creationId xmlns:a16="http://schemas.microsoft.com/office/drawing/2014/main" id="{AB0E5CFF-A9F2-4185-AE74-86D7325A291F}"/>
              </a:ext>
            </a:extLst>
          </p:cNvPr>
          <p:cNvSpPr>
            <a:spLocks noGrp="1"/>
          </p:cNvSpPr>
          <p:nvPr>
            <p:ph type="body" sz="quarter" idx="12" hasCustomPrompt="1"/>
          </p:nvPr>
        </p:nvSpPr>
        <p:spPr>
          <a:xfrm>
            <a:off x="515938" y="541175"/>
            <a:ext cx="8928099" cy="414787"/>
          </a:xfrm>
          <a:prstGeom prst="rect">
            <a:avLst/>
          </a:prstGeom>
        </p:spPr>
        <p:txBody>
          <a:bodyPr lIns="0" tIns="0" rIns="0" bIns="0"/>
          <a:lstStyle>
            <a:lvl1pPr marL="0" indent="0">
              <a:lnSpc>
                <a:spcPct val="90000"/>
              </a:lnSpc>
              <a:buNone/>
              <a:defRPr sz="2600" b="1" i="0">
                <a:solidFill>
                  <a:schemeClr val="tx2"/>
                </a:solidFill>
              </a:defRPr>
            </a:lvl1pPr>
          </a:lstStyle>
          <a:p>
            <a:r>
              <a:rPr lang="de-DE" dirty="0"/>
              <a:t>Mastertitelformat durch Klicken bearbeiten</a:t>
            </a:r>
          </a:p>
        </p:txBody>
      </p:sp>
      <p:sp>
        <p:nvSpPr>
          <p:cNvPr id="7" name="Inhaltsplatzhalter 2">
            <a:extLst>
              <a:ext uri="{FF2B5EF4-FFF2-40B4-BE49-F238E27FC236}">
                <a16:creationId xmlns:a16="http://schemas.microsoft.com/office/drawing/2014/main" id="{CCE53887-268E-422E-899C-46D4A27128FC}"/>
              </a:ext>
            </a:extLst>
          </p:cNvPr>
          <p:cNvSpPr>
            <a:spLocks noGrp="1"/>
          </p:cNvSpPr>
          <p:nvPr>
            <p:ph sz="quarter" idx="15" hasCustomPrompt="1"/>
          </p:nvPr>
        </p:nvSpPr>
        <p:spPr>
          <a:xfrm>
            <a:off x="6275389" y="1592263"/>
            <a:ext cx="5400672" cy="47245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a:lnSpc>
                <a:spcPct val="100000"/>
              </a:lnSpc>
              <a:spcBef>
                <a:spcPts val="600"/>
              </a:spcBef>
              <a:defRPr sz="1200">
                <a:latin typeface="Red Hat Text" panose="02010303040201060303" pitchFamily="2" charset="0"/>
                <a:ea typeface="Red Hat Text" panose="02010303040201060303" pitchFamily="2" charset="0"/>
                <a:cs typeface="Red Hat Text" panose="02010303040201060303"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lvl="4"/>
            <a:r>
              <a:rPr lang="de-DE" dirty="0"/>
              <a:t>Fünfte Ebene</a:t>
            </a:r>
          </a:p>
        </p:txBody>
      </p:sp>
      <p:sp>
        <p:nvSpPr>
          <p:cNvPr id="2" name="Inhaltsplatzhalter 2">
            <a:extLst>
              <a:ext uri="{FF2B5EF4-FFF2-40B4-BE49-F238E27FC236}">
                <a16:creationId xmlns:a16="http://schemas.microsoft.com/office/drawing/2014/main" id="{4CFEC355-F9B6-B8FF-D3D1-F117B7FD06BD}"/>
              </a:ext>
            </a:extLst>
          </p:cNvPr>
          <p:cNvSpPr>
            <a:spLocks noGrp="1"/>
          </p:cNvSpPr>
          <p:nvPr>
            <p:ph sz="quarter" idx="16" hasCustomPrompt="1"/>
          </p:nvPr>
        </p:nvSpPr>
        <p:spPr>
          <a:xfrm>
            <a:off x="515939" y="1592263"/>
            <a:ext cx="5400674" cy="47245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a:lnSpc>
                <a:spcPct val="100000"/>
              </a:lnSpc>
              <a:spcBef>
                <a:spcPts val="600"/>
              </a:spcBef>
              <a:defRPr sz="1200">
                <a:latin typeface="Red Hat Text" panose="02010303040201060303" pitchFamily="2" charset="0"/>
                <a:ea typeface="Red Hat Text" panose="02010303040201060303" pitchFamily="2" charset="0"/>
                <a:cs typeface="Red Hat Text" panose="02010303040201060303"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lvl="4"/>
            <a:r>
              <a:rPr lang="de-DE" dirty="0"/>
              <a:t>Fünfte Ebene</a:t>
            </a:r>
          </a:p>
        </p:txBody>
      </p:sp>
    </p:spTree>
    <p:extLst>
      <p:ext uri="{BB962C8B-B14F-4D97-AF65-F5344CB8AC3E}">
        <p14:creationId xmlns:p14="http://schemas.microsoft.com/office/powerpoint/2010/main" val="32944038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0/30/30 % content boxes">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08A5C33D-523C-4F8C-A03B-C02449D52FC8}"/>
              </a:ext>
            </a:extLst>
          </p:cNvPr>
          <p:cNvSpPr>
            <a:spLocks noGrp="1"/>
          </p:cNvSpPr>
          <p:nvPr>
            <p:ph type="body" sz="quarter" idx="12" hasCustomPrompt="1"/>
          </p:nvPr>
        </p:nvSpPr>
        <p:spPr>
          <a:xfrm>
            <a:off x="515938" y="541175"/>
            <a:ext cx="8928099" cy="675429"/>
          </a:xfrm>
          <a:prstGeom prst="rect">
            <a:avLst/>
          </a:prstGeom>
        </p:spPr>
        <p:txBody>
          <a:bodyPr lIns="0" tIns="0" rIns="0" bIns="0"/>
          <a:lstStyle>
            <a:lvl1pPr marL="0" indent="0">
              <a:lnSpc>
                <a:spcPct val="90000"/>
              </a:lnSpc>
              <a:buNone/>
              <a:defRPr sz="2600" b="1" i="0">
                <a:solidFill>
                  <a:schemeClr val="tx2"/>
                </a:solidFill>
              </a:defRPr>
            </a:lvl1pPr>
          </a:lstStyle>
          <a:p>
            <a:r>
              <a:rPr lang="de-DE" dirty="0"/>
              <a:t>Mastertitelformat durch Klicken bearbeiten</a:t>
            </a:r>
          </a:p>
        </p:txBody>
      </p:sp>
      <p:sp>
        <p:nvSpPr>
          <p:cNvPr id="2" name="Inhaltsplatzhalter 2">
            <a:extLst>
              <a:ext uri="{FF2B5EF4-FFF2-40B4-BE49-F238E27FC236}">
                <a16:creationId xmlns:a16="http://schemas.microsoft.com/office/drawing/2014/main" id="{E00B0435-6025-2616-F0DF-98157A9F875B}"/>
              </a:ext>
            </a:extLst>
          </p:cNvPr>
          <p:cNvSpPr>
            <a:spLocks noGrp="1"/>
          </p:cNvSpPr>
          <p:nvPr>
            <p:ph sz="quarter" idx="15" hasCustomPrompt="1"/>
          </p:nvPr>
        </p:nvSpPr>
        <p:spPr>
          <a:xfrm>
            <a:off x="8185199" y="1592263"/>
            <a:ext cx="3490863" cy="4716461"/>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
        <p:nvSpPr>
          <p:cNvPr id="4" name="Inhaltsplatzhalter 2">
            <a:extLst>
              <a:ext uri="{FF2B5EF4-FFF2-40B4-BE49-F238E27FC236}">
                <a16:creationId xmlns:a16="http://schemas.microsoft.com/office/drawing/2014/main" id="{CDDDEAEC-E564-22B2-B135-44EB094D2D8D}"/>
              </a:ext>
            </a:extLst>
          </p:cNvPr>
          <p:cNvSpPr>
            <a:spLocks noGrp="1"/>
          </p:cNvSpPr>
          <p:nvPr>
            <p:ph sz="quarter" idx="16" hasCustomPrompt="1"/>
          </p:nvPr>
        </p:nvSpPr>
        <p:spPr>
          <a:xfrm>
            <a:off x="515938" y="1592263"/>
            <a:ext cx="3490861" cy="47164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
        <p:nvSpPr>
          <p:cNvPr id="7" name="Inhaltsplatzhalter 2">
            <a:extLst>
              <a:ext uri="{FF2B5EF4-FFF2-40B4-BE49-F238E27FC236}">
                <a16:creationId xmlns:a16="http://schemas.microsoft.com/office/drawing/2014/main" id="{F7F3F449-D3CF-15DF-7C61-4F2C956B48FA}"/>
              </a:ext>
            </a:extLst>
          </p:cNvPr>
          <p:cNvSpPr>
            <a:spLocks noGrp="1"/>
          </p:cNvSpPr>
          <p:nvPr>
            <p:ph sz="quarter" idx="17" hasCustomPrompt="1"/>
          </p:nvPr>
        </p:nvSpPr>
        <p:spPr>
          <a:xfrm>
            <a:off x="4362599" y="1592263"/>
            <a:ext cx="3466800" cy="47164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Tree>
    <p:extLst>
      <p:ext uri="{BB962C8B-B14F-4D97-AF65-F5344CB8AC3E}">
        <p14:creationId xmlns:p14="http://schemas.microsoft.com/office/powerpoint/2010/main" val="26983686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0/30/30 % content boxes with subheading">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14E9F6C0-0261-4AAC-9BCC-011DE8E76575}"/>
              </a:ext>
            </a:extLst>
          </p:cNvPr>
          <p:cNvSpPr>
            <a:spLocks noGrp="1"/>
          </p:cNvSpPr>
          <p:nvPr>
            <p:ph type="body" sz="quarter" idx="13" hasCustomPrompt="1"/>
          </p:nvPr>
        </p:nvSpPr>
        <p:spPr>
          <a:xfrm>
            <a:off x="515938" y="965389"/>
            <a:ext cx="8928100" cy="260642"/>
          </a:xfrm>
          <a:prstGeom prst="rect">
            <a:avLst/>
          </a:prstGeom>
        </p:spPr>
        <p:txBody>
          <a:bodyPr lIns="0" tIns="0" rIns="0" bIns="0"/>
          <a:lstStyle>
            <a:lvl1pPr>
              <a:defRPr lang="de-DE" sz="2000" dirty="0">
                <a:solidFill>
                  <a:schemeClr val="bg2"/>
                </a:solidFill>
              </a:defRPr>
            </a:lvl1pPr>
          </a:lstStyle>
          <a:p>
            <a:pPr marL="0" lvl="0" indent="0">
              <a:lnSpc>
                <a:spcPct val="90000"/>
              </a:lnSpc>
              <a:buNone/>
            </a:pPr>
            <a:r>
              <a:rPr lang="de-DE" dirty="0"/>
              <a:t>Unterüberschrift durch Klicken bearbeiten</a:t>
            </a:r>
          </a:p>
        </p:txBody>
      </p:sp>
      <p:sp>
        <p:nvSpPr>
          <p:cNvPr id="10" name="Textplatzhalter 8">
            <a:extLst>
              <a:ext uri="{FF2B5EF4-FFF2-40B4-BE49-F238E27FC236}">
                <a16:creationId xmlns:a16="http://schemas.microsoft.com/office/drawing/2014/main" id="{AB0E5CFF-A9F2-4185-AE74-86D7325A291F}"/>
              </a:ext>
            </a:extLst>
          </p:cNvPr>
          <p:cNvSpPr>
            <a:spLocks noGrp="1"/>
          </p:cNvSpPr>
          <p:nvPr>
            <p:ph type="body" sz="quarter" idx="12" hasCustomPrompt="1"/>
          </p:nvPr>
        </p:nvSpPr>
        <p:spPr>
          <a:xfrm>
            <a:off x="515938" y="541175"/>
            <a:ext cx="8928099" cy="414787"/>
          </a:xfrm>
          <a:prstGeom prst="rect">
            <a:avLst/>
          </a:prstGeom>
        </p:spPr>
        <p:txBody>
          <a:bodyPr lIns="0" tIns="0" rIns="0" bIns="0"/>
          <a:lstStyle>
            <a:lvl1pPr marL="0" indent="0">
              <a:lnSpc>
                <a:spcPct val="90000"/>
              </a:lnSpc>
              <a:buNone/>
              <a:defRPr sz="2600" b="1" i="0">
                <a:solidFill>
                  <a:schemeClr val="tx2"/>
                </a:solidFill>
              </a:defRPr>
            </a:lvl1pPr>
          </a:lstStyle>
          <a:p>
            <a:r>
              <a:rPr lang="de-DE" dirty="0"/>
              <a:t>Mastertitelformat durch Klicken bearbeiten</a:t>
            </a:r>
          </a:p>
        </p:txBody>
      </p:sp>
      <p:sp>
        <p:nvSpPr>
          <p:cNvPr id="2" name="Inhaltsplatzhalter 2">
            <a:extLst>
              <a:ext uri="{FF2B5EF4-FFF2-40B4-BE49-F238E27FC236}">
                <a16:creationId xmlns:a16="http://schemas.microsoft.com/office/drawing/2014/main" id="{716C5B59-B214-F98E-A71D-39CEB0B70939}"/>
              </a:ext>
            </a:extLst>
          </p:cNvPr>
          <p:cNvSpPr>
            <a:spLocks noGrp="1"/>
          </p:cNvSpPr>
          <p:nvPr>
            <p:ph sz="quarter" idx="15" hasCustomPrompt="1"/>
          </p:nvPr>
        </p:nvSpPr>
        <p:spPr>
          <a:xfrm>
            <a:off x="8185200" y="1592263"/>
            <a:ext cx="3490863" cy="4724561"/>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
        <p:nvSpPr>
          <p:cNvPr id="6" name="Inhaltsplatzhalter 2">
            <a:extLst>
              <a:ext uri="{FF2B5EF4-FFF2-40B4-BE49-F238E27FC236}">
                <a16:creationId xmlns:a16="http://schemas.microsoft.com/office/drawing/2014/main" id="{FD461BE8-7D4B-30AF-5A7E-EC6305BAC88C}"/>
              </a:ext>
            </a:extLst>
          </p:cNvPr>
          <p:cNvSpPr>
            <a:spLocks noGrp="1"/>
          </p:cNvSpPr>
          <p:nvPr>
            <p:ph sz="quarter" idx="16" hasCustomPrompt="1"/>
          </p:nvPr>
        </p:nvSpPr>
        <p:spPr>
          <a:xfrm>
            <a:off x="515939" y="1592263"/>
            <a:ext cx="3490860" cy="4716461"/>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
        <p:nvSpPr>
          <p:cNvPr id="7" name="Inhaltsplatzhalter 2">
            <a:extLst>
              <a:ext uri="{FF2B5EF4-FFF2-40B4-BE49-F238E27FC236}">
                <a16:creationId xmlns:a16="http://schemas.microsoft.com/office/drawing/2014/main" id="{2BDF560E-F847-9581-C865-A8B4CA919070}"/>
              </a:ext>
            </a:extLst>
          </p:cNvPr>
          <p:cNvSpPr>
            <a:spLocks noGrp="1"/>
          </p:cNvSpPr>
          <p:nvPr>
            <p:ph sz="quarter" idx="17" hasCustomPrompt="1"/>
          </p:nvPr>
        </p:nvSpPr>
        <p:spPr>
          <a:xfrm>
            <a:off x="4362599" y="1592263"/>
            <a:ext cx="3466800" cy="4716461"/>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Tree>
    <p:extLst>
      <p:ext uri="{BB962C8B-B14F-4D97-AF65-F5344CB8AC3E}">
        <p14:creationId xmlns:p14="http://schemas.microsoft.com/office/powerpoint/2010/main" val="21093783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3/67 % content boxes">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08A5C33D-523C-4F8C-A03B-C02449D52FC8}"/>
              </a:ext>
            </a:extLst>
          </p:cNvPr>
          <p:cNvSpPr>
            <a:spLocks noGrp="1"/>
          </p:cNvSpPr>
          <p:nvPr>
            <p:ph type="body" sz="quarter" idx="12" hasCustomPrompt="1"/>
          </p:nvPr>
        </p:nvSpPr>
        <p:spPr>
          <a:xfrm>
            <a:off x="515938" y="541175"/>
            <a:ext cx="8950791" cy="675429"/>
          </a:xfrm>
          <a:prstGeom prst="rect">
            <a:avLst/>
          </a:prstGeom>
        </p:spPr>
        <p:txBody>
          <a:bodyPr lIns="0" tIns="0" rIns="0" bIns="0"/>
          <a:lstStyle>
            <a:lvl1pPr marL="0" indent="0">
              <a:lnSpc>
                <a:spcPct val="90000"/>
              </a:lnSpc>
              <a:buNone/>
              <a:defRPr sz="2600" b="1" i="0">
                <a:solidFill>
                  <a:schemeClr val="tx2"/>
                </a:solidFill>
              </a:defRPr>
            </a:lvl1pPr>
          </a:lstStyle>
          <a:p>
            <a:r>
              <a:rPr lang="de-DE" dirty="0"/>
              <a:t>Mastertitelformat durch Klicken bearbeiten</a:t>
            </a:r>
          </a:p>
        </p:txBody>
      </p:sp>
      <p:sp>
        <p:nvSpPr>
          <p:cNvPr id="3" name="Inhaltsplatzhalter 2">
            <a:extLst>
              <a:ext uri="{FF2B5EF4-FFF2-40B4-BE49-F238E27FC236}">
                <a16:creationId xmlns:a16="http://schemas.microsoft.com/office/drawing/2014/main" id="{DD9B81D0-92BB-4207-9A0F-F77940841F47}"/>
              </a:ext>
            </a:extLst>
          </p:cNvPr>
          <p:cNvSpPr>
            <a:spLocks noGrp="1"/>
          </p:cNvSpPr>
          <p:nvPr>
            <p:ph sz="quarter" idx="15" hasCustomPrompt="1"/>
          </p:nvPr>
        </p:nvSpPr>
        <p:spPr>
          <a:xfrm>
            <a:off x="4362599" y="1592263"/>
            <a:ext cx="7313464" cy="4716462"/>
          </a:xfrm>
          <a:prstGeom prst="rect">
            <a:avLst/>
          </a:prstGeom>
        </p:spPr>
        <p:txBody>
          <a:bodyPr lIns="0" tIns="0" rIns="0" bIns="0"/>
          <a:lstStyle>
            <a:lvl1pPr>
              <a:lnSpc>
                <a:spcPct val="100000"/>
              </a:lnSpc>
              <a:defRPr sz="1800" b="1">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
        <p:nvSpPr>
          <p:cNvPr id="2" name="Inhaltsplatzhalter 2">
            <a:extLst>
              <a:ext uri="{FF2B5EF4-FFF2-40B4-BE49-F238E27FC236}">
                <a16:creationId xmlns:a16="http://schemas.microsoft.com/office/drawing/2014/main" id="{7669C1D3-90EC-20A7-4F95-02C2D5AA337E}"/>
              </a:ext>
            </a:extLst>
          </p:cNvPr>
          <p:cNvSpPr>
            <a:spLocks noGrp="1"/>
          </p:cNvSpPr>
          <p:nvPr>
            <p:ph sz="quarter" idx="16" hasCustomPrompt="1"/>
          </p:nvPr>
        </p:nvSpPr>
        <p:spPr>
          <a:xfrm>
            <a:off x="515937" y="1592263"/>
            <a:ext cx="3571970" cy="4716461"/>
          </a:xfrm>
          <a:prstGeom prst="rect">
            <a:avLst/>
          </a:prstGeom>
        </p:spPr>
        <p:txBody>
          <a:bodyPr lIns="0" tIns="0" rIns="0" bIns="0"/>
          <a:lstStyle>
            <a:lvl1pPr>
              <a:lnSpc>
                <a:spcPct val="100000"/>
              </a:lnSpc>
              <a:defRPr sz="1800" b="1">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Tree>
    <p:extLst>
      <p:ext uri="{BB962C8B-B14F-4D97-AF65-F5344CB8AC3E}">
        <p14:creationId xmlns:p14="http://schemas.microsoft.com/office/powerpoint/2010/main" val="2941057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act slide student dark">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597D53-EAB6-455C-9D15-5D56BA38B3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ct 1" hidden="1">
                        <a:extLst>
                          <a:ext uri="{FF2B5EF4-FFF2-40B4-BE49-F238E27FC236}">
                            <a16:creationId xmlns:a16="http://schemas.microsoft.com/office/drawing/2014/main" id="{0D597D53-EAB6-455C-9D15-5D56BA38B3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4" name="Gerader Verbinder 23">
            <a:extLst>
              <a:ext uri="{FF2B5EF4-FFF2-40B4-BE49-F238E27FC236}">
                <a16:creationId xmlns:a16="http://schemas.microsoft.com/office/drawing/2014/main" id="{3EBC8D8E-2638-0BCB-3AD6-4154F321AF21}"/>
              </a:ext>
            </a:extLst>
          </p:cNvPr>
          <p:cNvCxnSpPr>
            <a:cxnSpLocks/>
          </p:cNvCxnSpPr>
          <p:nvPr userDrawn="1"/>
        </p:nvCxnSpPr>
        <p:spPr>
          <a:xfrm>
            <a:off x="540000" y="3092100"/>
            <a:ext cx="352573" cy="0"/>
          </a:xfrm>
          <a:prstGeom prst="line">
            <a:avLst/>
          </a:prstGeom>
          <a:ln>
            <a:solidFill>
              <a:schemeClr val="accent4"/>
            </a:solidFill>
            <a:tailEnd type="none"/>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AD3E9027-58BE-4767-862C-2B8B11B77F84}"/>
              </a:ext>
            </a:extLst>
          </p:cNvPr>
          <p:cNvSpPr txBox="1"/>
          <p:nvPr userDrawn="1"/>
        </p:nvSpPr>
        <p:spPr>
          <a:xfrm>
            <a:off x="540000" y="2321625"/>
            <a:ext cx="2440800" cy="492443"/>
          </a:xfrm>
          <a:prstGeom prst="rect">
            <a:avLst/>
          </a:prstGeom>
          <a:noFill/>
        </p:spPr>
        <p:txBody>
          <a:bodyPr wrap="square" lIns="0" rtlCol="0" anchor="b" anchorCtr="0">
            <a:spAutoFit/>
          </a:bodyPr>
          <a:lstStyle/>
          <a:p>
            <a:r>
              <a:rPr lang="en-DE" sz="2600" b="1" dirty="0">
                <a:solidFill>
                  <a:schemeClr val="bg1"/>
                </a:solidFill>
              </a:rPr>
              <a:t>Thank you!</a:t>
            </a:r>
            <a:endParaRPr lang="de-DE" sz="2600" b="1" dirty="0">
              <a:solidFill>
                <a:schemeClr val="bg1"/>
              </a:solidFill>
            </a:endParaRPr>
          </a:p>
        </p:txBody>
      </p:sp>
      <p:pic>
        <p:nvPicPr>
          <p:cNvPr id="5" name="Grafik 3">
            <a:extLst>
              <a:ext uri="{FF2B5EF4-FFF2-40B4-BE49-F238E27FC236}">
                <a16:creationId xmlns:a16="http://schemas.microsoft.com/office/drawing/2014/main" id="{6592398F-4E9C-F7BD-95E3-71C0F0E35A8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300" b="1300"/>
          <a:stretch/>
        </p:blipFill>
        <p:spPr>
          <a:xfrm>
            <a:off x="235640" y="608407"/>
            <a:ext cx="3727581" cy="1483697"/>
          </a:xfrm>
          <a:prstGeom prst="rect">
            <a:avLst/>
          </a:prstGeom>
        </p:spPr>
      </p:pic>
      <p:sp>
        <p:nvSpPr>
          <p:cNvPr id="7" name="Textplatzhalter 23">
            <a:extLst>
              <a:ext uri="{FF2B5EF4-FFF2-40B4-BE49-F238E27FC236}">
                <a16:creationId xmlns:a16="http://schemas.microsoft.com/office/drawing/2014/main" id="{DD76139E-DD2B-B8D1-E335-B3DDCF805D92}"/>
              </a:ext>
            </a:extLst>
          </p:cNvPr>
          <p:cNvSpPr>
            <a:spLocks noGrp="1"/>
          </p:cNvSpPr>
          <p:nvPr>
            <p:ph type="body" sz="quarter" idx="12" hasCustomPrompt="1"/>
          </p:nvPr>
        </p:nvSpPr>
        <p:spPr>
          <a:xfrm>
            <a:off x="540000" y="3802380"/>
            <a:ext cx="2679450" cy="272089"/>
          </a:xfrm>
          <a:prstGeom prst="rect">
            <a:avLst/>
          </a:prstGeom>
        </p:spPr>
        <p:txBody>
          <a:bodyPr lIns="0" tIns="0" bIns="0" anchor="t" anchorCtr="0"/>
          <a:lstStyle>
            <a:lvl1pPr marL="0" indent="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Enter your names here</a:t>
            </a:r>
            <a:endParaRPr lang="de-DE" dirty="0"/>
          </a:p>
        </p:txBody>
      </p:sp>
      <p:pic>
        <p:nvPicPr>
          <p:cNvPr id="8" name="Grafik 2">
            <a:extLst>
              <a:ext uri="{FF2B5EF4-FFF2-40B4-BE49-F238E27FC236}">
                <a16:creationId xmlns:a16="http://schemas.microsoft.com/office/drawing/2014/main" id="{9AEA528C-5AE9-6149-13F1-9E1822226E7D}"/>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2970640" y="-2899280"/>
            <a:ext cx="10364400" cy="10364400"/>
          </a:xfrm>
          <a:prstGeom prst="rect">
            <a:avLst/>
          </a:prstGeom>
          <a:ln>
            <a:noFill/>
          </a:ln>
        </p:spPr>
      </p:pic>
    </p:spTree>
    <p:extLst>
      <p:ext uri="{BB962C8B-B14F-4D97-AF65-F5344CB8AC3E}">
        <p14:creationId xmlns:p14="http://schemas.microsoft.com/office/powerpoint/2010/main" val="3884343833"/>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3/67 % content boxes with subheading">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14E9F6C0-0261-4AAC-9BCC-011DE8E76575}"/>
              </a:ext>
            </a:extLst>
          </p:cNvPr>
          <p:cNvSpPr>
            <a:spLocks noGrp="1"/>
          </p:cNvSpPr>
          <p:nvPr>
            <p:ph type="body" sz="quarter" idx="13" hasCustomPrompt="1"/>
          </p:nvPr>
        </p:nvSpPr>
        <p:spPr>
          <a:xfrm>
            <a:off x="515938" y="979243"/>
            <a:ext cx="8928099" cy="260642"/>
          </a:xfrm>
          <a:prstGeom prst="rect">
            <a:avLst/>
          </a:prstGeom>
        </p:spPr>
        <p:txBody>
          <a:bodyPr lIns="0" tIns="0" rIns="0" bIns="0"/>
          <a:lstStyle>
            <a:lvl1pPr marL="0" indent="0">
              <a:lnSpc>
                <a:spcPct val="90000"/>
              </a:lnSpc>
              <a:buNone/>
              <a:defRPr sz="2000">
                <a:solidFill>
                  <a:schemeClr val="bg2"/>
                </a:solidFill>
              </a:defRPr>
            </a:lvl1pPr>
          </a:lstStyle>
          <a:p>
            <a:pPr lvl="0"/>
            <a:r>
              <a:rPr lang="de-DE" dirty="0"/>
              <a:t>Unterüberschrift durch Klicken bearbeiten</a:t>
            </a:r>
          </a:p>
        </p:txBody>
      </p:sp>
      <p:sp>
        <p:nvSpPr>
          <p:cNvPr id="10" name="Textplatzhalter 8">
            <a:extLst>
              <a:ext uri="{FF2B5EF4-FFF2-40B4-BE49-F238E27FC236}">
                <a16:creationId xmlns:a16="http://schemas.microsoft.com/office/drawing/2014/main" id="{AB0E5CFF-A9F2-4185-AE74-86D7325A291F}"/>
              </a:ext>
            </a:extLst>
          </p:cNvPr>
          <p:cNvSpPr>
            <a:spLocks noGrp="1"/>
          </p:cNvSpPr>
          <p:nvPr>
            <p:ph type="body" sz="quarter" idx="12" hasCustomPrompt="1"/>
          </p:nvPr>
        </p:nvSpPr>
        <p:spPr>
          <a:xfrm>
            <a:off x="515938" y="541175"/>
            <a:ext cx="8928099" cy="414787"/>
          </a:xfrm>
          <a:prstGeom prst="rect">
            <a:avLst/>
          </a:prstGeom>
        </p:spPr>
        <p:txBody>
          <a:bodyPr lIns="0" tIns="0" rIns="0" bIns="0"/>
          <a:lstStyle>
            <a:lvl1pPr marL="0" indent="0">
              <a:lnSpc>
                <a:spcPct val="90000"/>
              </a:lnSpc>
              <a:buNone/>
              <a:defRPr sz="2600" b="1" i="0">
                <a:solidFill>
                  <a:schemeClr val="tx2"/>
                </a:solidFill>
              </a:defRPr>
            </a:lvl1pPr>
          </a:lstStyle>
          <a:p>
            <a:r>
              <a:rPr lang="de-DE" dirty="0"/>
              <a:t>Mastertitelformat durch Klicken bearbeiten</a:t>
            </a:r>
          </a:p>
        </p:txBody>
      </p:sp>
      <p:sp>
        <p:nvSpPr>
          <p:cNvPr id="2" name="Inhaltsplatzhalter 2">
            <a:extLst>
              <a:ext uri="{FF2B5EF4-FFF2-40B4-BE49-F238E27FC236}">
                <a16:creationId xmlns:a16="http://schemas.microsoft.com/office/drawing/2014/main" id="{2E9A2221-E1D0-1007-BF7B-B46A36882F68}"/>
              </a:ext>
            </a:extLst>
          </p:cNvPr>
          <p:cNvSpPr>
            <a:spLocks noGrp="1"/>
          </p:cNvSpPr>
          <p:nvPr>
            <p:ph sz="quarter" idx="15" hasCustomPrompt="1"/>
          </p:nvPr>
        </p:nvSpPr>
        <p:spPr>
          <a:xfrm>
            <a:off x="4362599" y="1592263"/>
            <a:ext cx="7313464" cy="4716462"/>
          </a:xfrm>
          <a:prstGeom prst="rect">
            <a:avLst/>
          </a:prstGeom>
        </p:spPr>
        <p:txBody>
          <a:bodyPr lIns="0" tIns="0" rIns="0" bIns="0"/>
          <a:lstStyle>
            <a:lvl1pPr>
              <a:lnSpc>
                <a:spcPct val="100000"/>
              </a:lnSpc>
              <a:defRPr sz="1800" b="1">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
        <p:nvSpPr>
          <p:cNvPr id="4" name="Inhaltsplatzhalter 2">
            <a:extLst>
              <a:ext uri="{FF2B5EF4-FFF2-40B4-BE49-F238E27FC236}">
                <a16:creationId xmlns:a16="http://schemas.microsoft.com/office/drawing/2014/main" id="{5AB6E00A-C25F-31DC-9553-EE8B7E624EDD}"/>
              </a:ext>
            </a:extLst>
          </p:cNvPr>
          <p:cNvSpPr>
            <a:spLocks noGrp="1"/>
          </p:cNvSpPr>
          <p:nvPr>
            <p:ph sz="quarter" idx="16" hasCustomPrompt="1"/>
          </p:nvPr>
        </p:nvSpPr>
        <p:spPr>
          <a:xfrm>
            <a:off x="515938" y="1592263"/>
            <a:ext cx="3571969" cy="4716462"/>
          </a:xfrm>
          <a:prstGeom prst="rect">
            <a:avLst/>
          </a:prstGeom>
        </p:spPr>
        <p:txBody>
          <a:bodyPr lIns="0" tIns="0" rIns="0" bIns="0"/>
          <a:lstStyle>
            <a:lvl1pPr>
              <a:lnSpc>
                <a:spcPct val="100000"/>
              </a:lnSpc>
              <a:defRPr sz="1800" b="1">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Tree>
    <p:extLst>
      <p:ext uri="{BB962C8B-B14F-4D97-AF65-F5344CB8AC3E}">
        <p14:creationId xmlns:p14="http://schemas.microsoft.com/office/powerpoint/2010/main" val="11286869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ligh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597D53-EAB6-455C-9D15-5D56BA38B3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ct 1" hidden="1">
                        <a:extLst>
                          <a:ext uri="{FF2B5EF4-FFF2-40B4-BE49-F238E27FC236}">
                            <a16:creationId xmlns:a16="http://schemas.microsoft.com/office/drawing/2014/main" id="{0D597D53-EAB6-455C-9D15-5D56BA38B3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26912A6C-CA3D-6CED-A5DA-04FF83AFC5E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348296" y="-657785"/>
            <a:ext cx="5476875" cy="5476875"/>
          </a:xfrm>
          <a:prstGeom prst="rect">
            <a:avLst/>
          </a:prstGeom>
        </p:spPr>
      </p:pic>
      <p:pic>
        <p:nvPicPr>
          <p:cNvPr id="4" name="Grafik 3">
            <a:extLst>
              <a:ext uri="{FF2B5EF4-FFF2-40B4-BE49-F238E27FC236}">
                <a16:creationId xmlns:a16="http://schemas.microsoft.com/office/drawing/2014/main" id="{2946F653-D5A8-DD5A-2E33-66A34ED69900}"/>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300" b="1300"/>
          <a:stretch/>
        </p:blipFill>
        <p:spPr>
          <a:xfrm>
            <a:off x="8921382" y="5240655"/>
            <a:ext cx="2973318" cy="1183476"/>
          </a:xfrm>
          <a:prstGeom prst="rect">
            <a:avLst/>
          </a:prstGeom>
        </p:spPr>
      </p:pic>
      <p:pic>
        <p:nvPicPr>
          <p:cNvPr id="6" name="Grafik 5">
            <a:extLst>
              <a:ext uri="{FF2B5EF4-FFF2-40B4-BE49-F238E27FC236}">
                <a16:creationId xmlns:a16="http://schemas.microsoft.com/office/drawing/2014/main" id="{566AF13C-D6AC-C0AF-F550-F041ACBF0613}"/>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5023075" y="1252524"/>
            <a:ext cx="3952875" cy="3952875"/>
          </a:xfrm>
          <a:prstGeom prst="rect">
            <a:avLst/>
          </a:prstGeom>
        </p:spPr>
      </p:pic>
      <p:cxnSp>
        <p:nvCxnSpPr>
          <p:cNvPr id="10" name="Gerader Verbinder 23">
            <a:extLst>
              <a:ext uri="{FF2B5EF4-FFF2-40B4-BE49-F238E27FC236}">
                <a16:creationId xmlns:a16="http://schemas.microsoft.com/office/drawing/2014/main" id="{63FF3115-C0E6-8C38-D928-D9C2606C7CFE}"/>
              </a:ext>
            </a:extLst>
          </p:cNvPr>
          <p:cNvCxnSpPr>
            <a:cxnSpLocks/>
          </p:cNvCxnSpPr>
          <p:nvPr userDrawn="1"/>
        </p:nvCxnSpPr>
        <p:spPr>
          <a:xfrm>
            <a:off x="540000" y="3813832"/>
            <a:ext cx="352573" cy="0"/>
          </a:xfrm>
          <a:prstGeom prst="line">
            <a:avLst/>
          </a:prstGeom>
          <a:ln>
            <a:solidFill>
              <a:schemeClr val="accent4"/>
            </a:solidFill>
            <a:tailEnd type="none"/>
          </a:ln>
        </p:spPr>
        <p:style>
          <a:lnRef idx="1">
            <a:schemeClr val="accent1"/>
          </a:lnRef>
          <a:fillRef idx="0">
            <a:schemeClr val="accent1"/>
          </a:fillRef>
          <a:effectRef idx="0">
            <a:schemeClr val="accent1"/>
          </a:effectRef>
          <a:fontRef idx="minor">
            <a:schemeClr val="tx1"/>
          </a:fontRef>
        </p:style>
      </p:cxnSp>
      <p:sp>
        <p:nvSpPr>
          <p:cNvPr id="7" name="Textplatzhalter 23">
            <a:extLst>
              <a:ext uri="{FF2B5EF4-FFF2-40B4-BE49-F238E27FC236}">
                <a16:creationId xmlns:a16="http://schemas.microsoft.com/office/drawing/2014/main" id="{CE01BD34-0324-4145-8909-D783E5812701}"/>
              </a:ext>
            </a:extLst>
          </p:cNvPr>
          <p:cNvSpPr>
            <a:spLocks noGrp="1"/>
          </p:cNvSpPr>
          <p:nvPr>
            <p:ph type="body" sz="quarter" idx="10" hasCustomPrompt="1"/>
          </p:nvPr>
        </p:nvSpPr>
        <p:spPr>
          <a:xfrm>
            <a:off x="540000" y="2105038"/>
            <a:ext cx="5440920" cy="1403342"/>
          </a:xfrm>
          <a:prstGeom prst="rect">
            <a:avLst/>
          </a:prstGeom>
        </p:spPr>
        <p:txBody>
          <a:bodyPr lIns="0" tIns="0" bIns="0" anchor="b" anchorCtr="0"/>
          <a:lstStyle>
            <a:lvl1pPr marL="0" indent="0">
              <a:buNone/>
              <a:defRPr sz="2600" b="1">
                <a:solidFill>
                  <a:srgbClr val="0000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Title </a:t>
            </a:r>
            <a:r>
              <a:rPr lang="de-DE" dirty="0" err="1"/>
              <a:t>of</a:t>
            </a:r>
            <a:r>
              <a:rPr lang="de-DE" dirty="0"/>
              <a:t> </a:t>
            </a:r>
            <a:r>
              <a:rPr lang="de-DE" dirty="0" err="1"/>
              <a:t>this</a:t>
            </a:r>
            <a:r>
              <a:rPr lang="de-DE" dirty="0"/>
              <a:t> </a:t>
            </a:r>
            <a:r>
              <a:rPr lang="de-DE" dirty="0" err="1"/>
              <a:t>presentation</a:t>
            </a:r>
            <a:endParaRPr lang="de-DE" dirty="0"/>
          </a:p>
        </p:txBody>
      </p:sp>
      <p:sp>
        <p:nvSpPr>
          <p:cNvPr id="8" name="Textplatzhalter 23">
            <a:extLst>
              <a:ext uri="{FF2B5EF4-FFF2-40B4-BE49-F238E27FC236}">
                <a16:creationId xmlns:a16="http://schemas.microsoft.com/office/drawing/2014/main" id="{549E0590-8925-42CB-9D46-849FB52C1F42}"/>
              </a:ext>
            </a:extLst>
          </p:cNvPr>
          <p:cNvSpPr>
            <a:spLocks noGrp="1"/>
          </p:cNvSpPr>
          <p:nvPr>
            <p:ph type="body" sz="quarter" idx="11" hasCustomPrompt="1"/>
          </p:nvPr>
        </p:nvSpPr>
        <p:spPr>
          <a:xfrm>
            <a:off x="540000" y="4042736"/>
            <a:ext cx="5440920" cy="521223"/>
          </a:xfrm>
          <a:prstGeom prst="rect">
            <a:avLst/>
          </a:prstGeom>
        </p:spPr>
        <p:txBody>
          <a:bodyPr lIns="0" tIns="0" bIns="0" anchor="t" anchorCtr="0"/>
          <a:lstStyle>
            <a:lvl1pPr marL="0" indent="0">
              <a:buNone/>
              <a:defRPr sz="1600" b="0">
                <a:solidFill>
                  <a:srgbClr val="0000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Event</a:t>
            </a:r>
            <a:r>
              <a:rPr lang="de-DE" dirty="0"/>
              <a:t> (optional)</a:t>
            </a:r>
          </a:p>
        </p:txBody>
      </p:sp>
      <p:sp>
        <p:nvSpPr>
          <p:cNvPr id="9" name="Textplatzhalter 23">
            <a:extLst>
              <a:ext uri="{FF2B5EF4-FFF2-40B4-BE49-F238E27FC236}">
                <a16:creationId xmlns:a16="http://schemas.microsoft.com/office/drawing/2014/main" id="{FBD02092-1FE2-4E25-868A-AB5722A76DF4}"/>
              </a:ext>
            </a:extLst>
          </p:cNvPr>
          <p:cNvSpPr>
            <a:spLocks noGrp="1"/>
          </p:cNvSpPr>
          <p:nvPr>
            <p:ph type="body" sz="quarter" idx="12" hasCustomPrompt="1"/>
          </p:nvPr>
        </p:nvSpPr>
        <p:spPr>
          <a:xfrm>
            <a:off x="540000" y="5460416"/>
            <a:ext cx="4108200" cy="304800"/>
          </a:xfrm>
          <a:prstGeom prst="rect">
            <a:avLst/>
          </a:prstGeom>
        </p:spPr>
        <p:txBody>
          <a:bodyPr lIns="0" tIns="0" bIns="0" anchor="b" anchorCtr="0"/>
          <a:lstStyle>
            <a:lvl1pPr marL="0" indent="0">
              <a:buNone/>
              <a:defRPr sz="1200" b="0">
                <a:solidFill>
                  <a:srgbClr val="0000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Name of presenter</a:t>
            </a:r>
            <a:endParaRPr lang="de-DE" dirty="0"/>
          </a:p>
        </p:txBody>
      </p:sp>
      <p:sp>
        <p:nvSpPr>
          <p:cNvPr id="11" name="Textplatzhalter 23">
            <a:extLst>
              <a:ext uri="{FF2B5EF4-FFF2-40B4-BE49-F238E27FC236}">
                <a16:creationId xmlns:a16="http://schemas.microsoft.com/office/drawing/2014/main" id="{95EDDE55-B293-401A-B3FB-A40E165B104A}"/>
              </a:ext>
            </a:extLst>
          </p:cNvPr>
          <p:cNvSpPr>
            <a:spLocks noGrp="1"/>
          </p:cNvSpPr>
          <p:nvPr>
            <p:ph type="body" sz="quarter" idx="13" hasCustomPrompt="1"/>
          </p:nvPr>
        </p:nvSpPr>
        <p:spPr>
          <a:xfrm>
            <a:off x="540000" y="5767807"/>
            <a:ext cx="4108200" cy="304800"/>
          </a:xfrm>
          <a:prstGeom prst="rect">
            <a:avLst/>
          </a:prstGeom>
        </p:spPr>
        <p:txBody>
          <a:bodyPr lIns="0" tIns="0" bIns="0" anchor="b" anchorCtr="0"/>
          <a:lstStyle>
            <a:lvl1pPr marL="0" indent="0">
              <a:buNone/>
              <a:defRPr sz="1200" b="0">
                <a:solidFill>
                  <a:srgbClr val="0000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Date</a:t>
            </a:r>
            <a:r>
              <a:rPr lang="de-DE" dirty="0"/>
              <a:t>, </a:t>
            </a:r>
            <a:r>
              <a:rPr lang="en-DE" dirty="0"/>
              <a:t>place</a:t>
            </a:r>
            <a:endParaRPr lang="de-DE" dirty="0"/>
          </a:p>
        </p:txBody>
      </p:sp>
    </p:spTree>
    <p:extLst>
      <p:ext uri="{BB962C8B-B14F-4D97-AF65-F5344CB8AC3E}">
        <p14:creationId xmlns:p14="http://schemas.microsoft.com/office/powerpoint/2010/main" val="1605202686"/>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597D53-EAB6-455C-9D15-5D56BA38B3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ct 1" hidden="1">
                        <a:extLst>
                          <a:ext uri="{FF2B5EF4-FFF2-40B4-BE49-F238E27FC236}">
                            <a16:creationId xmlns:a16="http://schemas.microsoft.com/office/drawing/2014/main" id="{0D597D53-EAB6-455C-9D15-5D56BA38B3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26912A6C-CA3D-6CED-A5DA-04FF83AFC5E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348296" y="-657785"/>
            <a:ext cx="5476875" cy="5476875"/>
          </a:xfrm>
          <a:prstGeom prst="rect">
            <a:avLst/>
          </a:prstGeom>
        </p:spPr>
      </p:pic>
      <p:pic>
        <p:nvPicPr>
          <p:cNvPr id="6" name="Grafik 5">
            <a:extLst>
              <a:ext uri="{FF2B5EF4-FFF2-40B4-BE49-F238E27FC236}">
                <a16:creationId xmlns:a16="http://schemas.microsoft.com/office/drawing/2014/main" id="{566AF13C-D6AC-C0AF-F550-F041ACBF0613}"/>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023075" y="1252524"/>
            <a:ext cx="3952875" cy="3952875"/>
          </a:xfrm>
          <a:prstGeom prst="rect">
            <a:avLst/>
          </a:prstGeom>
        </p:spPr>
      </p:pic>
      <p:cxnSp>
        <p:nvCxnSpPr>
          <p:cNvPr id="10" name="Gerader Verbinder 23">
            <a:extLst>
              <a:ext uri="{FF2B5EF4-FFF2-40B4-BE49-F238E27FC236}">
                <a16:creationId xmlns:a16="http://schemas.microsoft.com/office/drawing/2014/main" id="{63FF3115-C0E6-8C38-D928-D9C2606C7CFE}"/>
              </a:ext>
            </a:extLst>
          </p:cNvPr>
          <p:cNvCxnSpPr>
            <a:cxnSpLocks/>
          </p:cNvCxnSpPr>
          <p:nvPr userDrawn="1"/>
        </p:nvCxnSpPr>
        <p:spPr>
          <a:xfrm>
            <a:off x="540000" y="3813832"/>
            <a:ext cx="352573" cy="0"/>
          </a:xfrm>
          <a:prstGeom prst="line">
            <a:avLst/>
          </a:prstGeom>
          <a:ln>
            <a:solidFill>
              <a:schemeClr val="accent4"/>
            </a:solidFill>
            <a:tailEnd type="none"/>
          </a:ln>
        </p:spPr>
        <p:style>
          <a:lnRef idx="1">
            <a:schemeClr val="accent1"/>
          </a:lnRef>
          <a:fillRef idx="0">
            <a:schemeClr val="accent1"/>
          </a:fillRef>
          <a:effectRef idx="0">
            <a:schemeClr val="accent1"/>
          </a:effectRef>
          <a:fontRef idx="minor">
            <a:schemeClr val="tx1"/>
          </a:fontRef>
        </p:style>
      </p:cxnSp>
      <p:sp>
        <p:nvSpPr>
          <p:cNvPr id="24" name="Textplatzhalter 23">
            <a:extLst>
              <a:ext uri="{FF2B5EF4-FFF2-40B4-BE49-F238E27FC236}">
                <a16:creationId xmlns:a16="http://schemas.microsoft.com/office/drawing/2014/main" id="{C9495A6F-594D-4DC7-92D8-D44C38F295FE}"/>
              </a:ext>
            </a:extLst>
          </p:cNvPr>
          <p:cNvSpPr>
            <a:spLocks noGrp="1"/>
          </p:cNvSpPr>
          <p:nvPr>
            <p:ph type="body" sz="quarter" idx="10" hasCustomPrompt="1"/>
          </p:nvPr>
        </p:nvSpPr>
        <p:spPr>
          <a:xfrm>
            <a:off x="540000" y="2105038"/>
            <a:ext cx="5440920" cy="1403342"/>
          </a:xfrm>
          <a:prstGeom prst="rect">
            <a:avLst/>
          </a:prstGeom>
        </p:spPr>
        <p:txBody>
          <a:bodyPr lIns="0" tIns="0" bIns="0" anchor="b" anchorCtr="0"/>
          <a:lstStyle>
            <a:lvl1pPr marL="0" indent="0">
              <a:buNone/>
              <a:defRPr sz="2600" b="1">
                <a:solidFill>
                  <a:srgbClr val="FFFFF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Title </a:t>
            </a:r>
            <a:r>
              <a:rPr lang="de-DE" dirty="0" err="1"/>
              <a:t>of</a:t>
            </a:r>
            <a:r>
              <a:rPr lang="de-DE" dirty="0"/>
              <a:t> </a:t>
            </a:r>
            <a:r>
              <a:rPr lang="de-DE" dirty="0" err="1"/>
              <a:t>this</a:t>
            </a:r>
            <a:r>
              <a:rPr lang="de-DE" dirty="0"/>
              <a:t> </a:t>
            </a:r>
            <a:r>
              <a:rPr lang="de-DE" dirty="0" err="1"/>
              <a:t>presentation</a:t>
            </a:r>
            <a:endParaRPr lang="de-DE" dirty="0"/>
          </a:p>
        </p:txBody>
      </p:sp>
      <p:sp>
        <p:nvSpPr>
          <p:cNvPr id="25" name="Textplatzhalter 23">
            <a:extLst>
              <a:ext uri="{FF2B5EF4-FFF2-40B4-BE49-F238E27FC236}">
                <a16:creationId xmlns:a16="http://schemas.microsoft.com/office/drawing/2014/main" id="{AEB0843D-90E5-40CC-8C00-EB73F05B2A5C}"/>
              </a:ext>
            </a:extLst>
          </p:cNvPr>
          <p:cNvSpPr>
            <a:spLocks noGrp="1"/>
          </p:cNvSpPr>
          <p:nvPr>
            <p:ph type="body" sz="quarter" idx="11" hasCustomPrompt="1"/>
          </p:nvPr>
        </p:nvSpPr>
        <p:spPr>
          <a:xfrm>
            <a:off x="540000" y="4042736"/>
            <a:ext cx="5440920" cy="521223"/>
          </a:xfrm>
          <a:prstGeom prst="rect">
            <a:avLst/>
          </a:prstGeom>
        </p:spPr>
        <p:txBody>
          <a:bodyPr lIns="0" tIns="0" bIns="0" anchor="t" anchorCtr="0"/>
          <a:lstStyle>
            <a:lvl1pPr marL="0" indent="0">
              <a:buNone/>
              <a:defRPr sz="1600" b="0">
                <a:solidFill>
                  <a:srgbClr val="FFFFF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Event</a:t>
            </a:r>
            <a:r>
              <a:rPr lang="de-DE" dirty="0"/>
              <a:t> (optional)</a:t>
            </a:r>
          </a:p>
        </p:txBody>
      </p:sp>
      <p:sp>
        <p:nvSpPr>
          <p:cNvPr id="26" name="Textplatzhalter 23">
            <a:extLst>
              <a:ext uri="{FF2B5EF4-FFF2-40B4-BE49-F238E27FC236}">
                <a16:creationId xmlns:a16="http://schemas.microsoft.com/office/drawing/2014/main" id="{5CD06234-BE64-41D6-8A91-11A8E48011A0}"/>
              </a:ext>
            </a:extLst>
          </p:cNvPr>
          <p:cNvSpPr>
            <a:spLocks noGrp="1"/>
          </p:cNvSpPr>
          <p:nvPr>
            <p:ph type="body" sz="quarter" idx="12" hasCustomPrompt="1"/>
          </p:nvPr>
        </p:nvSpPr>
        <p:spPr>
          <a:xfrm>
            <a:off x="540000" y="5460416"/>
            <a:ext cx="4108200" cy="304800"/>
          </a:xfrm>
          <a:prstGeom prst="rect">
            <a:avLst/>
          </a:prstGeom>
        </p:spPr>
        <p:txBody>
          <a:bodyPr lIns="0" tIns="0" bIns="0" anchor="b" anchorCtr="0"/>
          <a:lstStyle>
            <a:lvl1pPr marL="0" indent="0">
              <a:buNone/>
              <a:defRPr sz="1200" b="0">
                <a:solidFill>
                  <a:srgbClr val="FFFFF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DE" dirty="0"/>
              <a:t>Name of presenter</a:t>
            </a:r>
            <a:endParaRPr lang="de-DE" dirty="0"/>
          </a:p>
        </p:txBody>
      </p:sp>
      <p:sp>
        <p:nvSpPr>
          <p:cNvPr id="27" name="Textplatzhalter 23">
            <a:extLst>
              <a:ext uri="{FF2B5EF4-FFF2-40B4-BE49-F238E27FC236}">
                <a16:creationId xmlns:a16="http://schemas.microsoft.com/office/drawing/2014/main" id="{E3FDE135-F24E-4124-BB84-E9826773A25C}"/>
              </a:ext>
            </a:extLst>
          </p:cNvPr>
          <p:cNvSpPr>
            <a:spLocks noGrp="1"/>
          </p:cNvSpPr>
          <p:nvPr>
            <p:ph type="body" sz="quarter" idx="13" hasCustomPrompt="1"/>
          </p:nvPr>
        </p:nvSpPr>
        <p:spPr>
          <a:xfrm>
            <a:off x="540000" y="5767807"/>
            <a:ext cx="4108200" cy="304800"/>
          </a:xfrm>
          <a:prstGeom prst="rect">
            <a:avLst/>
          </a:prstGeom>
        </p:spPr>
        <p:txBody>
          <a:bodyPr lIns="0" tIns="0" bIns="0" anchor="b" anchorCtr="0"/>
          <a:lstStyle>
            <a:lvl1pPr marL="0" indent="0">
              <a:buNone/>
              <a:defRPr sz="1200" b="0">
                <a:solidFill>
                  <a:srgbClr val="FFFFF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Date</a:t>
            </a:r>
            <a:r>
              <a:rPr lang="de-DE" dirty="0"/>
              <a:t>, </a:t>
            </a:r>
            <a:r>
              <a:rPr lang="en-DE" dirty="0"/>
              <a:t>place</a:t>
            </a:r>
            <a:endParaRPr lang="de-DE" dirty="0"/>
          </a:p>
        </p:txBody>
      </p:sp>
      <p:pic>
        <p:nvPicPr>
          <p:cNvPr id="7" name="Grafik 3">
            <a:extLst>
              <a:ext uri="{FF2B5EF4-FFF2-40B4-BE49-F238E27FC236}">
                <a16:creationId xmlns:a16="http://schemas.microsoft.com/office/drawing/2014/main" id="{18860E50-7431-ECD4-43D6-E3EA152250E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300" b="1300"/>
          <a:stretch/>
        </p:blipFill>
        <p:spPr>
          <a:xfrm>
            <a:off x="8921382" y="5240655"/>
            <a:ext cx="2973318" cy="1183476"/>
          </a:xfrm>
          <a:prstGeom prst="rect">
            <a:avLst/>
          </a:prstGeom>
        </p:spPr>
      </p:pic>
    </p:spTree>
    <p:extLst>
      <p:ext uri="{BB962C8B-B14F-4D97-AF65-F5344CB8AC3E}">
        <p14:creationId xmlns:p14="http://schemas.microsoft.com/office/powerpoint/2010/main" val="2768398020"/>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genda slide dark">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597D53-EAB6-455C-9D15-5D56BA38B3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ct 1" hidden="1">
                        <a:extLst>
                          <a:ext uri="{FF2B5EF4-FFF2-40B4-BE49-F238E27FC236}">
                            <a16:creationId xmlns:a16="http://schemas.microsoft.com/office/drawing/2014/main" id="{0D597D53-EAB6-455C-9D15-5D56BA38B3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9" name="Gerader Verbinder 3">
            <a:extLst>
              <a:ext uri="{FF2B5EF4-FFF2-40B4-BE49-F238E27FC236}">
                <a16:creationId xmlns:a16="http://schemas.microsoft.com/office/drawing/2014/main" id="{4D407824-7ED7-539F-719A-36E2175AA0CC}"/>
              </a:ext>
            </a:extLst>
          </p:cNvPr>
          <p:cNvCxnSpPr>
            <a:cxnSpLocks/>
          </p:cNvCxnSpPr>
          <p:nvPr userDrawn="1"/>
        </p:nvCxnSpPr>
        <p:spPr>
          <a:xfrm>
            <a:off x="540000" y="1438261"/>
            <a:ext cx="357486" cy="0"/>
          </a:xfrm>
          <a:prstGeom prst="line">
            <a:avLst/>
          </a:prstGeom>
          <a:ln>
            <a:solidFill>
              <a:schemeClr val="accent4"/>
            </a:solidFill>
            <a:tailEnd type="none"/>
          </a:ln>
        </p:spPr>
        <p:style>
          <a:lnRef idx="1">
            <a:schemeClr val="accent1"/>
          </a:lnRef>
          <a:fillRef idx="0">
            <a:schemeClr val="accent1"/>
          </a:fillRef>
          <a:effectRef idx="0">
            <a:schemeClr val="accent1"/>
          </a:effectRef>
          <a:fontRef idx="minor">
            <a:schemeClr val="tx1"/>
          </a:fontRef>
        </p:style>
      </p:cxnSp>
      <p:sp>
        <p:nvSpPr>
          <p:cNvPr id="4" name="Textplatzhalter 3">
            <a:extLst>
              <a:ext uri="{FF2B5EF4-FFF2-40B4-BE49-F238E27FC236}">
                <a16:creationId xmlns:a16="http://schemas.microsoft.com/office/drawing/2014/main" id="{90721DD4-EC64-4681-8477-7BE3FAB2150E}"/>
              </a:ext>
            </a:extLst>
          </p:cNvPr>
          <p:cNvSpPr>
            <a:spLocks noGrp="1"/>
          </p:cNvSpPr>
          <p:nvPr>
            <p:ph type="body" sz="quarter" idx="10" hasCustomPrompt="1"/>
          </p:nvPr>
        </p:nvSpPr>
        <p:spPr>
          <a:xfrm>
            <a:off x="539999" y="1649096"/>
            <a:ext cx="11160000" cy="4668904"/>
          </a:xfrm>
          <a:prstGeom prst="rect">
            <a:avLst/>
          </a:prstGeom>
        </p:spPr>
        <p:txBody>
          <a:bodyPr lIns="0" tIns="180000" rIns="180000" bIns="180000"/>
          <a:lstStyle>
            <a:lvl1pPr marL="342900" indent="-342900">
              <a:lnSpc>
                <a:spcPct val="200000"/>
              </a:lnSpc>
              <a:spcBef>
                <a:spcPts val="0"/>
              </a:spcBef>
              <a:buClr>
                <a:schemeClr val="accent4"/>
              </a:buClr>
              <a:buFont typeface="+mj-lt"/>
              <a:buAutoNum type="arabicPeriod"/>
              <a:defRPr sz="1800">
                <a:solidFill>
                  <a:srgbClr val="FFFFF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sz="1800" dirty="0"/>
              <a:t>Here you can list the individual items of the agenda. When changing the bullets or numbering, please make sure that the </a:t>
            </a:r>
            <a:r>
              <a:rPr lang="en-GB" sz="1800" dirty="0" err="1"/>
              <a:t>color</a:t>
            </a:r>
            <a:r>
              <a:rPr lang="en-GB" sz="1800" dirty="0"/>
              <a:t> of the character/numbering </a:t>
            </a:r>
            <a:r>
              <a:rPr lang="en-DE" sz="1800" dirty="0"/>
              <a:t>is </a:t>
            </a:r>
            <a:r>
              <a:rPr lang="en-GB" sz="1800" dirty="0"/>
              <a:t>chosen correctly.</a:t>
            </a:r>
            <a:endParaRPr lang="de-DE" sz="1800" dirty="0"/>
          </a:p>
        </p:txBody>
      </p:sp>
      <p:sp>
        <p:nvSpPr>
          <p:cNvPr id="3" name="Textfeld 2">
            <a:extLst>
              <a:ext uri="{FF2B5EF4-FFF2-40B4-BE49-F238E27FC236}">
                <a16:creationId xmlns:a16="http://schemas.microsoft.com/office/drawing/2014/main" id="{CBDCB445-9ED1-45DE-8652-AEFB98BEF8D0}"/>
              </a:ext>
            </a:extLst>
          </p:cNvPr>
          <p:cNvSpPr txBox="1"/>
          <p:nvPr userDrawn="1"/>
        </p:nvSpPr>
        <p:spPr>
          <a:xfrm>
            <a:off x="539999" y="540000"/>
            <a:ext cx="11160000" cy="740546"/>
          </a:xfrm>
          <a:prstGeom prst="rect">
            <a:avLst/>
          </a:prstGeom>
          <a:noFill/>
        </p:spPr>
        <p:txBody>
          <a:bodyPr wrap="square" lIns="0" tIns="0" rIns="0" bIns="0" rtlCol="0" anchor="b" anchorCtr="0">
            <a:noAutofit/>
          </a:bodyPr>
          <a:lstStyle/>
          <a:p>
            <a:pPr>
              <a:spcAft>
                <a:spcPts val="200"/>
              </a:spcAft>
            </a:pPr>
            <a:r>
              <a:rPr lang="de-DE" sz="2600" b="1" dirty="0">
                <a:solidFill>
                  <a:srgbClr val="FFFFFF"/>
                </a:solidFill>
                <a:latin typeface="+mj-lt"/>
              </a:rPr>
              <a:t>Agenda</a:t>
            </a:r>
          </a:p>
        </p:txBody>
      </p:sp>
    </p:spTree>
    <p:extLst>
      <p:ext uri="{BB962C8B-B14F-4D97-AF65-F5344CB8AC3E}">
        <p14:creationId xmlns:p14="http://schemas.microsoft.com/office/powerpoint/2010/main" val="824301988"/>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genda slide light">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597D53-EAB6-455C-9D15-5D56BA38B3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ct 1" hidden="1">
                        <a:extLst>
                          <a:ext uri="{FF2B5EF4-FFF2-40B4-BE49-F238E27FC236}">
                            <a16:creationId xmlns:a16="http://schemas.microsoft.com/office/drawing/2014/main" id="{0D597D53-EAB6-455C-9D15-5D56BA38B3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el 1">
            <a:extLst>
              <a:ext uri="{FF2B5EF4-FFF2-40B4-BE49-F238E27FC236}">
                <a16:creationId xmlns:a16="http://schemas.microsoft.com/office/drawing/2014/main" id="{1CADEB73-FE1B-997B-DF54-0577C23F5422}"/>
              </a:ext>
            </a:extLst>
          </p:cNvPr>
          <p:cNvSpPr>
            <a:spLocks noGrp="1"/>
          </p:cNvSpPr>
          <p:nvPr>
            <p:ph type="title" hasCustomPrompt="1"/>
          </p:nvPr>
        </p:nvSpPr>
        <p:spPr>
          <a:xfrm>
            <a:off x="539999" y="540000"/>
            <a:ext cx="11160000" cy="722377"/>
          </a:xfrm>
          <a:prstGeom prst="rect">
            <a:avLst/>
          </a:prstGeom>
        </p:spPr>
        <p:txBody>
          <a:bodyPr lIns="0" tIns="0" rIns="0" bIns="0" anchor="b" anchorCtr="0"/>
          <a:lstStyle>
            <a:lvl1pPr>
              <a:defRPr sz="2600" b="1">
                <a:solidFill>
                  <a:srgbClr val="FFFFFF"/>
                </a:solidFill>
              </a:defRPr>
            </a:lvl1pPr>
          </a:lstStyle>
          <a:p>
            <a:r>
              <a:rPr lang="de-DE" dirty="0"/>
              <a:t>Agenda</a:t>
            </a:r>
          </a:p>
        </p:txBody>
      </p:sp>
      <p:cxnSp>
        <p:nvCxnSpPr>
          <p:cNvPr id="9" name="Gerader Verbinder 3">
            <a:extLst>
              <a:ext uri="{FF2B5EF4-FFF2-40B4-BE49-F238E27FC236}">
                <a16:creationId xmlns:a16="http://schemas.microsoft.com/office/drawing/2014/main" id="{4D407824-7ED7-539F-719A-36E2175AA0CC}"/>
              </a:ext>
            </a:extLst>
          </p:cNvPr>
          <p:cNvCxnSpPr>
            <a:cxnSpLocks/>
          </p:cNvCxnSpPr>
          <p:nvPr userDrawn="1"/>
        </p:nvCxnSpPr>
        <p:spPr>
          <a:xfrm>
            <a:off x="540000" y="1438261"/>
            <a:ext cx="357486" cy="0"/>
          </a:xfrm>
          <a:prstGeom prst="line">
            <a:avLst/>
          </a:prstGeom>
          <a:ln>
            <a:solidFill>
              <a:schemeClr val="accent3"/>
            </a:solidFill>
            <a:tailEnd type="none"/>
          </a:ln>
        </p:spPr>
        <p:style>
          <a:lnRef idx="1">
            <a:schemeClr val="accent1"/>
          </a:lnRef>
          <a:fillRef idx="0">
            <a:schemeClr val="accent1"/>
          </a:fillRef>
          <a:effectRef idx="0">
            <a:schemeClr val="accent1"/>
          </a:effectRef>
          <a:fontRef idx="minor">
            <a:schemeClr val="tx1"/>
          </a:fontRef>
        </p:style>
      </p:cxnSp>
      <p:sp>
        <p:nvSpPr>
          <p:cNvPr id="3" name="Textplatzhalter 3">
            <a:extLst>
              <a:ext uri="{FF2B5EF4-FFF2-40B4-BE49-F238E27FC236}">
                <a16:creationId xmlns:a16="http://schemas.microsoft.com/office/drawing/2014/main" id="{77DC2211-26E5-E35C-2459-D9BC426ABD97}"/>
              </a:ext>
            </a:extLst>
          </p:cNvPr>
          <p:cNvSpPr>
            <a:spLocks noGrp="1"/>
          </p:cNvSpPr>
          <p:nvPr>
            <p:ph type="body" sz="quarter" idx="10" hasCustomPrompt="1"/>
          </p:nvPr>
        </p:nvSpPr>
        <p:spPr>
          <a:xfrm>
            <a:off x="539999" y="1649096"/>
            <a:ext cx="11160000" cy="4668904"/>
          </a:xfrm>
          <a:prstGeom prst="rect">
            <a:avLst/>
          </a:prstGeom>
        </p:spPr>
        <p:txBody>
          <a:bodyPr lIns="0" tIns="180000" rIns="180000" bIns="180000"/>
          <a:lstStyle>
            <a:lvl1pPr marL="342900" indent="-342900">
              <a:lnSpc>
                <a:spcPct val="200000"/>
              </a:lnSpc>
              <a:spcBef>
                <a:spcPts val="0"/>
              </a:spcBef>
              <a:buClr>
                <a:schemeClr val="accent3"/>
              </a:buClr>
              <a:buFont typeface="+mj-lt"/>
              <a:buAutoNum type="arabicPeriod"/>
              <a:defRPr sz="1800">
                <a:solidFill>
                  <a:srgbClr val="FFFFF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sz="1800" dirty="0"/>
              <a:t>Here you can list the individual items of the agenda. When changing the bullets or numbering, please make sure that the </a:t>
            </a:r>
            <a:r>
              <a:rPr lang="en-GB" sz="1800" dirty="0" err="1"/>
              <a:t>color</a:t>
            </a:r>
            <a:r>
              <a:rPr lang="en-GB" sz="1800" dirty="0"/>
              <a:t> of the character/numbering </a:t>
            </a:r>
            <a:r>
              <a:rPr lang="en-DE" sz="1800" dirty="0"/>
              <a:t>is </a:t>
            </a:r>
            <a:r>
              <a:rPr lang="en-GB" sz="1800" dirty="0"/>
              <a:t>chosen correctly.</a:t>
            </a:r>
            <a:endParaRPr lang="de-DE" sz="1800" dirty="0"/>
          </a:p>
        </p:txBody>
      </p:sp>
    </p:spTree>
    <p:extLst>
      <p:ext uri="{BB962C8B-B14F-4D97-AF65-F5344CB8AC3E}">
        <p14:creationId xmlns:p14="http://schemas.microsoft.com/office/powerpoint/2010/main" val="3076002007"/>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genda slide alternative">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F3317D35-B51A-80E3-B4B7-C54209289F98}"/>
              </a:ext>
            </a:extLst>
          </p:cNvPr>
          <p:cNvSpPr>
            <a:spLocks noGrp="1"/>
          </p:cNvSpPr>
          <p:nvPr>
            <p:ph type="title" hasCustomPrompt="1"/>
          </p:nvPr>
        </p:nvSpPr>
        <p:spPr>
          <a:xfrm>
            <a:off x="539999" y="540000"/>
            <a:ext cx="2544395" cy="722377"/>
          </a:xfrm>
          <a:prstGeom prst="rect">
            <a:avLst/>
          </a:prstGeom>
        </p:spPr>
        <p:txBody>
          <a:bodyPr lIns="0" tIns="0" rIns="0" bIns="0" anchor="b" anchorCtr="0"/>
          <a:lstStyle>
            <a:lvl1pPr>
              <a:defRPr sz="2600" b="1">
                <a:solidFill>
                  <a:srgbClr val="4B3575"/>
                </a:solidFill>
              </a:defRPr>
            </a:lvl1pPr>
          </a:lstStyle>
          <a:p>
            <a:r>
              <a:rPr lang="de-DE" dirty="0"/>
              <a:t>Agenda</a:t>
            </a:r>
          </a:p>
        </p:txBody>
      </p:sp>
      <p:cxnSp>
        <p:nvCxnSpPr>
          <p:cNvPr id="4" name="Gerader Verbinder 3">
            <a:extLst>
              <a:ext uri="{FF2B5EF4-FFF2-40B4-BE49-F238E27FC236}">
                <a16:creationId xmlns:a16="http://schemas.microsoft.com/office/drawing/2014/main" id="{9E413ABB-DF22-2A45-B99B-7E7926EC377C}"/>
              </a:ext>
            </a:extLst>
          </p:cNvPr>
          <p:cNvCxnSpPr>
            <a:cxnSpLocks/>
          </p:cNvCxnSpPr>
          <p:nvPr userDrawn="1"/>
        </p:nvCxnSpPr>
        <p:spPr>
          <a:xfrm>
            <a:off x="540000" y="1438261"/>
            <a:ext cx="357486" cy="0"/>
          </a:xfrm>
          <a:prstGeom prst="line">
            <a:avLst/>
          </a:prstGeom>
          <a:ln>
            <a:solidFill>
              <a:srgbClr val="4B3575"/>
            </a:solidFill>
            <a:tailEnd type="none"/>
          </a:ln>
        </p:spPr>
        <p:style>
          <a:lnRef idx="1">
            <a:schemeClr val="accent1"/>
          </a:lnRef>
          <a:fillRef idx="0">
            <a:schemeClr val="accent1"/>
          </a:fillRef>
          <a:effectRef idx="0">
            <a:schemeClr val="accent1"/>
          </a:effectRef>
          <a:fontRef idx="minor">
            <a:schemeClr val="tx1"/>
          </a:fontRef>
        </p:style>
      </p:cxnSp>
      <p:sp>
        <p:nvSpPr>
          <p:cNvPr id="8" name="Textplatzhalter 3">
            <a:extLst>
              <a:ext uri="{FF2B5EF4-FFF2-40B4-BE49-F238E27FC236}">
                <a16:creationId xmlns:a16="http://schemas.microsoft.com/office/drawing/2014/main" id="{11D4967C-9FBE-624B-1AC1-66A822F22904}"/>
              </a:ext>
            </a:extLst>
          </p:cNvPr>
          <p:cNvSpPr>
            <a:spLocks noGrp="1"/>
          </p:cNvSpPr>
          <p:nvPr>
            <p:ph type="body" sz="quarter" idx="10" hasCustomPrompt="1"/>
          </p:nvPr>
        </p:nvSpPr>
        <p:spPr>
          <a:xfrm>
            <a:off x="539999" y="1649096"/>
            <a:ext cx="11160000" cy="4668904"/>
          </a:xfrm>
          <a:prstGeom prst="rect">
            <a:avLst/>
          </a:prstGeom>
        </p:spPr>
        <p:txBody>
          <a:bodyPr lIns="0" tIns="180000" rIns="180000" bIns="180000"/>
          <a:lstStyle>
            <a:lvl1pPr marL="342900" indent="-342900">
              <a:lnSpc>
                <a:spcPct val="200000"/>
              </a:lnSpc>
              <a:spcBef>
                <a:spcPts val="0"/>
              </a:spcBef>
              <a:buClrTx/>
              <a:buFont typeface="+mj-lt"/>
              <a:buAutoNum type="arabicPeriod"/>
              <a:defRPr sz="2000" b="1">
                <a:solidFill>
                  <a:srgbClr val="0000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sz="1800" dirty="0"/>
              <a:t>Here you can list the individual items of the agenda. When changing the bullets or numbering, please make sure that the </a:t>
            </a:r>
            <a:r>
              <a:rPr lang="en-GB" sz="1800" dirty="0" err="1"/>
              <a:t>color</a:t>
            </a:r>
            <a:r>
              <a:rPr lang="en-GB" sz="1800" dirty="0"/>
              <a:t> of the character/numbering </a:t>
            </a:r>
            <a:r>
              <a:rPr lang="en-DE" sz="1800" dirty="0"/>
              <a:t>is </a:t>
            </a:r>
            <a:r>
              <a:rPr lang="en-GB" sz="1800" dirty="0"/>
              <a:t>chosen correctly</a:t>
            </a:r>
            <a:r>
              <a:rPr lang="en-DE" sz="1800" dirty="0"/>
              <a:t>.</a:t>
            </a:r>
          </a:p>
          <a:p>
            <a:pPr lvl="0"/>
            <a:endParaRPr lang="en-DE" sz="1800" dirty="0"/>
          </a:p>
          <a:p>
            <a:pPr lvl="0"/>
            <a:endParaRPr lang="de-DE" sz="1800" dirty="0"/>
          </a:p>
        </p:txBody>
      </p:sp>
      <p:pic>
        <p:nvPicPr>
          <p:cNvPr id="5" name="Grafik 25">
            <a:extLst>
              <a:ext uri="{FF2B5EF4-FFF2-40B4-BE49-F238E27FC236}">
                <a16:creationId xmlns:a16="http://schemas.microsoft.com/office/drawing/2014/main" id="{37BABE56-715E-9677-7457-5EF99CDD82E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966" r="4966"/>
          <a:stretch/>
        </p:blipFill>
        <p:spPr>
          <a:xfrm>
            <a:off x="9681882" y="180839"/>
            <a:ext cx="2338074" cy="1060825"/>
          </a:xfrm>
          <a:prstGeom prst="rect">
            <a:avLst/>
          </a:prstGeom>
        </p:spPr>
      </p:pic>
    </p:spTree>
    <p:extLst>
      <p:ext uri="{BB962C8B-B14F-4D97-AF65-F5344CB8AC3E}">
        <p14:creationId xmlns:p14="http://schemas.microsoft.com/office/powerpoint/2010/main" val="18264036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act slide student dark">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597D53-EAB6-455C-9D15-5D56BA38B3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ct 1" hidden="1">
                        <a:extLst>
                          <a:ext uri="{FF2B5EF4-FFF2-40B4-BE49-F238E27FC236}">
                            <a16:creationId xmlns:a16="http://schemas.microsoft.com/office/drawing/2014/main" id="{0D597D53-EAB6-455C-9D15-5D56BA38B3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4" name="Gerader Verbinder 23">
            <a:extLst>
              <a:ext uri="{FF2B5EF4-FFF2-40B4-BE49-F238E27FC236}">
                <a16:creationId xmlns:a16="http://schemas.microsoft.com/office/drawing/2014/main" id="{3EBC8D8E-2638-0BCB-3AD6-4154F321AF21}"/>
              </a:ext>
            </a:extLst>
          </p:cNvPr>
          <p:cNvCxnSpPr>
            <a:cxnSpLocks/>
          </p:cNvCxnSpPr>
          <p:nvPr userDrawn="1"/>
        </p:nvCxnSpPr>
        <p:spPr>
          <a:xfrm>
            <a:off x="540000" y="3092100"/>
            <a:ext cx="352573" cy="0"/>
          </a:xfrm>
          <a:prstGeom prst="line">
            <a:avLst/>
          </a:prstGeom>
          <a:ln>
            <a:solidFill>
              <a:schemeClr val="accent4"/>
            </a:solidFill>
            <a:tailEnd type="none"/>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AD3E9027-58BE-4767-862C-2B8B11B77F84}"/>
              </a:ext>
            </a:extLst>
          </p:cNvPr>
          <p:cNvSpPr txBox="1"/>
          <p:nvPr userDrawn="1"/>
        </p:nvSpPr>
        <p:spPr>
          <a:xfrm>
            <a:off x="540000" y="2321625"/>
            <a:ext cx="2440800" cy="492443"/>
          </a:xfrm>
          <a:prstGeom prst="rect">
            <a:avLst/>
          </a:prstGeom>
          <a:noFill/>
        </p:spPr>
        <p:txBody>
          <a:bodyPr wrap="square" lIns="0" rtlCol="0" anchor="b" anchorCtr="0">
            <a:spAutoFit/>
          </a:bodyPr>
          <a:lstStyle/>
          <a:p>
            <a:r>
              <a:rPr lang="en-DE" sz="2600" b="1" dirty="0">
                <a:solidFill>
                  <a:srgbClr val="FFFFFF"/>
                </a:solidFill>
              </a:rPr>
              <a:t>Thank you!</a:t>
            </a:r>
            <a:endParaRPr lang="de-DE" sz="2600" b="1" dirty="0">
              <a:solidFill>
                <a:srgbClr val="FFFFFF"/>
              </a:solidFill>
            </a:endParaRPr>
          </a:p>
        </p:txBody>
      </p:sp>
      <p:pic>
        <p:nvPicPr>
          <p:cNvPr id="5" name="Grafik 3">
            <a:extLst>
              <a:ext uri="{FF2B5EF4-FFF2-40B4-BE49-F238E27FC236}">
                <a16:creationId xmlns:a16="http://schemas.microsoft.com/office/drawing/2014/main" id="{6592398F-4E9C-F7BD-95E3-71C0F0E35A8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300" b="1300"/>
          <a:stretch/>
        </p:blipFill>
        <p:spPr>
          <a:xfrm>
            <a:off x="235640" y="608407"/>
            <a:ext cx="3727581" cy="1483697"/>
          </a:xfrm>
          <a:prstGeom prst="rect">
            <a:avLst/>
          </a:prstGeom>
        </p:spPr>
      </p:pic>
      <p:sp>
        <p:nvSpPr>
          <p:cNvPr id="7" name="Textplatzhalter 23">
            <a:extLst>
              <a:ext uri="{FF2B5EF4-FFF2-40B4-BE49-F238E27FC236}">
                <a16:creationId xmlns:a16="http://schemas.microsoft.com/office/drawing/2014/main" id="{DD76139E-DD2B-B8D1-E335-B3DDCF805D92}"/>
              </a:ext>
            </a:extLst>
          </p:cNvPr>
          <p:cNvSpPr>
            <a:spLocks noGrp="1"/>
          </p:cNvSpPr>
          <p:nvPr>
            <p:ph type="body" sz="quarter" idx="12" hasCustomPrompt="1"/>
          </p:nvPr>
        </p:nvSpPr>
        <p:spPr>
          <a:xfrm>
            <a:off x="540000" y="3802380"/>
            <a:ext cx="2679450" cy="272089"/>
          </a:xfrm>
          <a:prstGeom prst="rect">
            <a:avLst/>
          </a:prstGeom>
        </p:spPr>
        <p:txBody>
          <a:bodyPr lIns="0" tIns="0" bIns="0" anchor="t" anchorCtr="0"/>
          <a:lstStyle>
            <a:lvl1pPr marL="0" indent="0">
              <a:buNone/>
              <a:defRPr sz="1600" b="1">
                <a:solidFill>
                  <a:srgbClr val="FFFFF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Enter your names here</a:t>
            </a:r>
            <a:endParaRPr lang="de-DE" dirty="0"/>
          </a:p>
        </p:txBody>
      </p:sp>
      <p:pic>
        <p:nvPicPr>
          <p:cNvPr id="8" name="Grafik 2">
            <a:extLst>
              <a:ext uri="{FF2B5EF4-FFF2-40B4-BE49-F238E27FC236}">
                <a16:creationId xmlns:a16="http://schemas.microsoft.com/office/drawing/2014/main" id="{CCB6E7B8-81BB-187D-773A-7E777CB1E8E8}"/>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2970640" y="-2889232"/>
            <a:ext cx="10364400" cy="10364400"/>
          </a:xfrm>
          <a:prstGeom prst="rect">
            <a:avLst/>
          </a:prstGeom>
          <a:ln>
            <a:noFill/>
          </a:ln>
        </p:spPr>
      </p:pic>
    </p:spTree>
    <p:extLst>
      <p:ext uri="{BB962C8B-B14F-4D97-AF65-F5344CB8AC3E}">
        <p14:creationId xmlns:p14="http://schemas.microsoft.com/office/powerpoint/2010/main" val="695574952"/>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act slide student light">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597D53-EAB6-455C-9D15-5D56BA38B3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ct 1" hidden="1">
                        <a:extLst>
                          <a:ext uri="{FF2B5EF4-FFF2-40B4-BE49-F238E27FC236}">
                            <a16:creationId xmlns:a16="http://schemas.microsoft.com/office/drawing/2014/main" id="{0D597D53-EAB6-455C-9D15-5D56BA38B3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4" name="Gerader Verbinder 23">
            <a:extLst>
              <a:ext uri="{FF2B5EF4-FFF2-40B4-BE49-F238E27FC236}">
                <a16:creationId xmlns:a16="http://schemas.microsoft.com/office/drawing/2014/main" id="{3EBC8D8E-2638-0BCB-3AD6-4154F321AF21}"/>
              </a:ext>
            </a:extLst>
          </p:cNvPr>
          <p:cNvCxnSpPr>
            <a:cxnSpLocks/>
          </p:cNvCxnSpPr>
          <p:nvPr userDrawn="1"/>
        </p:nvCxnSpPr>
        <p:spPr>
          <a:xfrm>
            <a:off x="540000" y="3092100"/>
            <a:ext cx="352573" cy="0"/>
          </a:xfrm>
          <a:prstGeom prst="line">
            <a:avLst/>
          </a:prstGeom>
          <a:ln>
            <a:solidFill>
              <a:schemeClr val="accent3"/>
            </a:solidFill>
            <a:tailEnd type="none"/>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AD3E9027-58BE-4767-862C-2B8B11B77F84}"/>
              </a:ext>
            </a:extLst>
          </p:cNvPr>
          <p:cNvSpPr txBox="1"/>
          <p:nvPr userDrawn="1"/>
        </p:nvSpPr>
        <p:spPr>
          <a:xfrm>
            <a:off x="540000" y="2321625"/>
            <a:ext cx="2440800" cy="492443"/>
          </a:xfrm>
          <a:prstGeom prst="rect">
            <a:avLst/>
          </a:prstGeom>
          <a:noFill/>
        </p:spPr>
        <p:txBody>
          <a:bodyPr wrap="square" lIns="0" rtlCol="0" anchor="b" anchorCtr="0">
            <a:spAutoFit/>
          </a:bodyPr>
          <a:lstStyle/>
          <a:p>
            <a:r>
              <a:rPr lang="en-DE" sz="2600" b="1" dirty="0">
                <a:solidFill>
                  <a:srgbClr val="FFFFFF"/>
                </a:solidFill>
              </a:rPr>
              <a:t>Thank you!</a:t>
            </a:r>
            <a:endParaRPr lang="de-DE" sz="2600" b="1" dirty="0">
              <a:solidFill>
                <a:srgbClr val="FFFFFF"/>
              </a:solidFill>
            </a:endParaRPr>
          </a:p>
        </p:txBody>
      </p:sp>
      <p:sp>
        <p:nvSpPr>
          <p:cNvPr id="7" name="Textplatzhalter 23">
            <a:extLst>
              <a:ext uri="{FF2B5EF4-FFF2-40B4-BE49-F238E27FC236}">
                <a16:creationId xmlns:a16="http://schemas.microsoft.com/office/drawing/2014/main" id="{DD76139E-DD2B-B8D1-E335-B3DDCF805D92}"/>
              </a:ext>
            </a:extLst>
          </p:cNvPr>
          <p:cNvSpPr>
            <a:spLocks noGrp="1"/>
          </p:cNvSpPr>
          <p:nvPr>
            <p:ph type="body" sz="quarter" idx="12" hasCustomPrompt="1"/>
          </p:nvPr>
        </p:nvSpPr>
        <p:spPr>
          <a:xfrm>
            <a:off x="540000" y="3802380"/>
            <a:ext cx="2679450" cy="272089"/>
          </a:xfrm>
          <a:prstGeom prst="rect">
            <a:avLst/>
          </a:prstGeom>
        </p:spPr>
        <p:txBody>
          <a:bodyPr lIns="0" tIns="0" bIns="0" anchor="t" anchorCtr="0"/>
          <a:lstStyle>
            <a:lvl1pPr marL="0" indent="0">
              <a:buNone/>
              <a:defRPr sz="1600" b="1">
                <a:solidFill>
                  <a:srgbClr val="FFFFF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Enter your names here</a:t>
            </a:r>
            <a:endParaRPr lang="de-DE" dirty="0"/>
          </a:p>
        </p:txBody>
      </p:sp>
      <p:pic>
        <p:nvPicPr>
          <p:cNvPr id="9" name="Grafik 3">
            <a:extLst>
              <a:ext uri="{FF2B5EF4-FFF2-40B4-BE49-F238E27FC236}">
                <a16:creationId xmlns:a16="http://schemas.microsoft.com/office/drawing/2014/main" id="{23DCCDA7-1B40-3CD2-E92B-1E91485B7C3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300" b="1300"/>
          <a:stretch/>
        </p:blipFill>
        <p:spPr>
          <a:xfrm>
            <a:off x="235640" y="608407"/>
            <a:ext cx="3727581" cy="1483697"/>
          </a:xfrm>
          <a:prstGeom prst="rect">
            <a:avLst/>
          </a:prstGeom>
        </p:spPr>
      </p:pic>
      <p:pic>
        <p:nvPicPr>
          <p:cNvPr id="5" name="Grafik 4">
            <a:extLst>
              <a:ext uri="{FF2B5EF4-FFF2-40B4-BE49-F238E27FC236}">
                <a16:creationId xmlns:a16="http://schemas.microsoft.com/office/drawing/2014/main" id="{8F9D2C8B-E163-349A-2F28-368156B76594}"/>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2964263" y="-2920719"/>
            <a:ext cx="10363196" cy="10363196"/>
          </a:xfrm>
          <a:prstGeom prst="rect">
            <a:avLst/>
          </a:prstGeom>
          <a:ln>
            <a:noFill/>
          </a:ln>
        </p:spPr>
      </p:pic>
    </p:spTree>
    <p:extLst>
      <p:ext uri="{BB962C8B-B14F-4D97-AF65-F5344CB8AC3E}">
        <p14:creationId xmlns:p14="http://schemas.microsoft.com/office/powerpoint/2010/main" val="667349218"/>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00% content box">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08A5C33D-523C-4F8C-A03B-C02449D52FC8}"/>
              </a:ext>
            </a:extLst>
          </p:cNvPr>
          <p:cNvSpPr>
            <a:spLocks noGrp="1"/>
          </p:cNvSpPr>
          <p:nvPr>
            <p:ph type="body" sz="quarter" idx="12" hasCustomPrompt="1"/>
          </p:nvPr>
        </p:nvSpPr>
        <p:spPr>
          <a:xfrm>
            <a:off x="515937" y="541175"/>
            <a:ext cx="8928101" cy="675429"/>
          </a:xfrm>
          <a:prstGeom prst="rect">
            <a:avLst/>
          </a:prstGeom>
        </p:spPr>
        <p:txBody>
          <a:bodyPr lIns="0" tIns="0" rIns="0" bIns="0"/>
          <a:lstStyle>
            <a:lvl1pPr marL="0" indent="0">
              <a:lnSpc>
                <a:spcPct val="90000"/>
              </a:lnSpc>
              <a:buNone/>
              <a:defRPr sz="2600" b="1" i="0">
                <a:solidFill>
                  <a:schemeClr val="accent3"/>
                </a:solidFill>
              </a:defRPr>
            </a:lvl1pPr>
          </a:lstStyle>
          <a:p>
            <a:r>
              <a:rPr lang="de-DE" dirty="0"/>
              <a:t>Mastertitelformat durch Klicken bearbeiten</a:t>
            </a:r>
          </a:p>
        </p:txBody>
      </p:sp>
      <p:sp>
        <p:nvSpPr>
          <p:cNvPr id="3" name="Inhaltsplatzhalter 2">
            <a:extLst>
              <a:ext uri="{FF2B5EF4-FFF2-40B4-BE49-F238E27FC236}">
                <a16:creationId xmlns:a16="http://schemas.microsoft.com/office/drawing/2014/main" id="{DD9B81D0-92BB-4207-9A0F-F77940841F47}"/>
              </a:ext>
            </a:extLst>
          </p:cNvPr>
          <p:cNvSpPr>
            <a:spLocks noGrp="1"/>
          </p:cNvSpPr>
          <p:nvPr>
            <p:ph sz="quarter" idx="15" hasCustomPrompt="1"/>
          </p:nvPr>
        </p:nvSpPr>
        <p:spPr>
          <a:xfrm>
            <a:off x="515999" y="1592263"/>
            <a:ext cx="11160063" cy="47164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a:lnSpc>
                <a:spcPct val="100000"/>
              </a:lnSpc>
              <a:spcBef>
                <a:spcPts val="600"/>
              </a:spcBef>
              <a:defRPr sz="1400">
                <a:latin typeface="Red Hat Text" panose="02010303040201060303" pitchFamily="2" charset="0"/>
                <a:ea typeface="Red Hat Text" panose="02010303040201060303" pitchFamily="2" charset="0"/>
                <a:cs typeface="Red Hat Text" panose="02010303040201060303" pitchFamily="2" charset="0"/>
              </a:defRPr>
            </a:lvl4pPr>
            <a:lvl5pPr>
              <a:lnSpc>
                <a:spcPct val="100000"/>
              </a:lnSpc>
              <a:spcBef>
                <a:spcPts val="600"/>
              </a:spcBef>
              <a:defRPr sz="1200">
                <a:latin typeface="Red Hat Text" panose="02010303040201060303" pitchFamily="2" charset="0"/>
                <a:ea typeface="Red Hat Text" panose="02010303040201060303" pitchFamily="2" charset="0"/>
                <a:cs typeface="Red Hat Text" panose="02010303040201060303"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lvl="4"/>
            <a:r>
              <a:rPr lang="de-DE" dirty="0"/>
              <a:t>Fünfte Ebene</a:t>
            </a:r>
          </a:p>
        </p:txBody>
      </p:sp>
    </p:spTree>
    <p:extLst>
      <p:ext uri="{BB962C8B-B14F-4D97-AF65-F5344CB8AC3E}">
        <p14:creationId xmlns:p14="http://schemas.microsoft.com/office/powerpoint/2010/main" val="3364153312"/>
      </p:ext>
    </p:extLst>
  </p:cSld>
  <p:clrMapOvr>
    <a:masterClrMapping/>
  </p:clrMapOvr>
  <p:extLst>
    <p:ext uri="{DCECCB84-F9BA-43D5-87BE-67443E8EF086}">
      <p15:sldGuideLst xmlns:p15="http://schemas.microsoft.com/office/powerpoint/2012/main">
        <p15:guide id="1" pos="325">
          <p15:clr>
            <a:srgbClr val="FBAE40"/>
          </p15:clr>
        </p15:guide>
        <p15:guide id="2" pos="7355">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00% content box with subheading">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14E9F6C0-0261-4AAC-9BCC-011DE8E76575}"/>
              </a:ext>
            </a:extLst>
          </p:cNvPr>
          <p:cNvSpPr>
            <a:spLocks noGrp="1"/>
          </p:cNvSpPr>
          <p:nvPr>
            <p:ph type="body" sz="quarter" idx="13" hasCustomPrompt="1"/>
          </p:nvPr>
        </p:nvSpPr>
        <p:spPr>
          <a:xfrm>
            <a:off x="515938" y="965389"/>
            <a:ext cx="8928099" cy="260642"/>
          </a:xfrm>
          <a:prstGeom prst="rect">
            <a:avLst/>
          </a:prstGeom>
        </p:spPr>
        <p:txBody>
          <a:bodyPr lIns="0" tIns="0" rIns="0" bIns="0"/>
          <a:lstStyle>
            <a:lvl1pPr marL="0" indent="0">
              <a:lnSpc>
                <a:spcPct val="90000"/>
              </a:lnSpc>
              <a:buNone/>
              <a:defRPr sz="2000">
                <a:solidFill>
                  <a:schemeClr val="accent4"/>
                </a:solidFill>
              </a:defRPr>
            </a:lvl1pPr>
          </a:lstStyle>
          <a:p>
            <a:pPr lvl="0"/>
            <a:r>
              <a:rPr lang="de-DE" dirty="0"/>
              <a:t>Unterüberschrift durch Klicken bearbeiten</a:t>
            </a:r>
          </a:p>
        </p:txBody>
      </p:sp>
      <p:sp>
        <p:nvSpPr>
          <p:cNvPr id="10" name="Textplatzhalter 8">
            <a:extLst>
              <a:ext uri="{FF2B5EF4-FFF2-40B4-BE49-F238E27FC236}">
                <a16:creationId xmlns:a16="http://schemas.microsoft.com/office/drawing/2014/main" id="{AB0E5CFF-A9F2-4185-AE74-86D7325A291F}"/>
              </a:ext>
            </a:extLst>
          </p:cNvPr>
          <p:cNvSpPr>
            <a:spLocks noGrp="1"/>
          </p:cNvSpPr>
          <p:nvPr>
            <p:ph type="body" sz="quarter" idx="12" hasCustomPrompt="1"/>
          </p:nvPr>
        </p:nvSpPr>
        <p:spPr>
          <a:xfrm>
            <a:off x="515938" y="541175"/>
            <a:ext cx="8928100" cy="414787"/>
          </a:xfrm>
          <a:prstGeom prst="rect">
            <a:avLst/>
          </a:prstGeom>
        </p:spPr>
        <p:txBody>
          <a:bodyPr lIns="0" tIns="0" rIns="0" bIns="0"/>
          <a:lstStyle>
            <a:lvl1pPr marL="0" indent="0">
              <a:lnSpc>
                <a:spcPct val="90000"/>
              </a:lnSpc>
              <a:buNone/>
              <a:defRPr sz="2600" b="1" i="0">
                <a:solidFill>
                  <a:schemeClr val="accent3"/>
                </a:solidFill>
              </a:defRPr>
            </a:lvl1pPr>
          </a:lstStyle>
          <a:p>
            <a:r>
              <a:rPr lang="de-DE" dirty="0"/>
              <a:t>Mastertitelformat durch Klicken bearbeiten</a:t>
            </a:r>
          </a:p>
        </p:txBody>
      </p:sp>
      <p:sp>
        <p:nvSpPr>
          <p:cNvPr id="2" name="Inhaltsplatzhalter 2">
            <a:extLst>
              <a:ext uri="{FF2B5EF4-FFF2-40B4-BE49-F238E27FC236}">
                <a16:creationId xmlns:a16="http://schemas.microsoft.com/office/drawing/2014/main" id="{5E28E839-DE0A-5E35-8C2F-423169BA24D9}"/>
              </a:ext>
            </a:extLst>
          </p:cNvPr>
          <p:cNvSpPr>
            <a:spLocks noGrp="1"/>
          </p:cNvSpPr>
          <p:nvPr>
            <p:ph sz="quarter" idx="15" hasCustomPrompt="1"/>
          </p:nvPr>
        </p:nvSpPr>
        <p:spPr>
          <a:xfrm>
            <a:off x="515938" y="1592263"/>
            <a:ext cx="11160125" cy="4716461"/>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a:lnSpc>
                <a:spcPct val="100000"/>
              </a:lnSpc>
              <a:spcBef>
                <a:spcPts val="600"/>
              </a:spcBef>
              <a:defRPr sz="1400">
                <a:latin typeface="Red Hat Text" panose="02010303040201060303" pitchFamily="2" charset="0"/>
                <a:ea typeface="Red Hat Text" panose="02010303040201060303" pitchFamily="2" charset="0"/>
                <a:cs typeface="Red Hat Text" panose="02010303040201060303" pitchFamily="2" charset="0"/>
              </a:defRPr>
            </a:lvl4pPr>
            <a:lvl5pPr>
              <a:lnSpc>
                <a:spcPct val="100000"/>
              </a:lnSpc>
              <a:spcBef>
                <a:spcPts val="600"/>
              </a:spcBef>
              <a:defRPr sz="1200">
                <a:latin typeface="Red Hat Text" panose="02010303040201060303" pitchFamily="2" charset="0"/>
                <a:ea typeface="Red Hat Text" panose="02010303040201060303" pitchFamily="2" charset="0"/>
                <a:cs typeface="Red Hat Text" panose="02010303040201060303"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lvl="4"/>
            <a:r>
              <a:rPr lang="de-DE" dirty="0"/>
              <a:t>Fünfte Ebene</a:t>
            </a:r>
          </a:p>
        </p:txBody>
      </p:sp>
    </p:spTree>
    <p:extLst>
      <p:ext uri="{BB962C8B-B14F-4D97-AF65-F5344CB8AC3E}">
        <p14:creationId xmlns:p14="http://schemas.microsoft.com/office/powerpoint/2010/main" val="2367012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act slide student light">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597D53-EAB6-455C-9D15-5D56BA38B3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ct 1" hidden="1">
                        <a:extLst>
                          <a:ext uri="{FF2B5EF4-FFF2-40B4-BE49-F238E27FC236}">
                            <a16:creationId xmlns:a16="http://schemas.microsoft.com/office/drawing/2014/main" id="{0D597D53-EAB6-455C-9D15-5D56BA38B3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4" name="Gerader Verbinder 23">
            <a:extLst>
              <a:ext uri="{FF2B5EF4-FFF2-40B4-BE49-F238E27FC236}">
                <a16:creationId xmlns:a16="http://schemas.microsoft.com/office/drawing/2014/main" id="{3EBC8D8E-2638-0BCB-3AD6-4154F321AF21}"/>
              </a:ext>
            </a:extLst>
          </p:cNvPr>
          <p:cNvCxnSpPr>
            <a:cxnSpLocks/>
          </p:cNvCxnSpPr>
          <p:nvPr userDrawn="1"/>
        </p:nvCxnSpPr>
        <p:spPr>
          <a:xfrm>
            <a:off x="540000" y="3092100"/>
            <a:ext cx="352573" cy="0"/>
          </a:xfrm>
          <a:prstGeom prst="line">
            <a:avLst/>
          </a:prstGeom>
          <a:ln>
            <a:solidFill>
              <a:schemeClr val="accent3"/>
            </a:solidFill>
            <a:tailEnd type="none"/>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AD3E9027-58BE-4767-862C-2B8B11B77F84}"/>
              </a:ext>
            </a:extLst>
          </p:cNvPr>
          <p:cNvSpPr txBox="1"/>
          <p:nvPr userDrawn="1"/>
        </p:nvSpPr>
        <p:spPr>
          <a:xfrm>
            <a:off x="540000" y="2321625"/>
            <a:ext cx="2440800" cy="492443"/>
          </a:xfrm>
          <a:prstGeom prst="rect">
            <a:avLst/>
          </a:prstGeom>
          <a:noFill/>
        </p:spPr>
        <p:txBody>
          <a:bodyPr wrap="square" lIns="0" rtlCol="0" anchor="b" anchorCtr="0">
            <a:spAutoFit/>
          </a:bodyPr>
          <a:lstStyle/>
          <a:p>
            <a:r>
              <a:rPr lang="en-DE" sz="2600" b="1" dirty="0">
                <a:solidFill>
                  <a:schemeClr val="bg1"/>
                </a:solidFill>
              </a:rPr>
              <a:t>Thank you!</a:t>
            </a:r>
            <a:endParaRPr lang="de-DE" sz="2600" b="1" dirty="0">
              <a:solidFill>
                <a:schemeClr val="bg1"/>
              </a:solidFill>
            </a:endParaRPr>
          </a:p>
        </p:txBody>
      </p:sp>
      <p:sp>
        <p:nvSpPr>
          <p:cNvPr id="7" name="Textplatzhalter 23">
            <a:extLst>
              <a:ext uri="{FF2B5EF4-FFF2-40B4-BE49-F238E27FC236}">
                <a16:creationId xmlns:a16="http://schemas.microsoft.com/office/drawing/2014/main" id="{DD76139E-DD2B-B8D1-E335-B3DDCF805D92}"/>
              </a:ext>
            </a:extLst>
          </p:cNvPr>
          <p:cNvSpPr>
            <a:spLocks noGrp="1"/>
          </p:cNvSpPr>
          <p:nvPr>
            <p:ph type="body" sz="quarter" idx="12" hasCustomPrompt="1"/>
          </p:nvPr>
        </p:nvSpPr>
        <p:spPr>
          <a:xfrm>
            <a:off x="540000" y="3802380"/>
            <a:ext cx="2679450" cy="272089"/>
          </a:xfrm>
          <a:prstGeom prst="rect">
            <a:avLst/>
          </a:prstGeom>
        </p:spPr>
        <p:txBody>
          <a:bodyPr lIns="0" tIns="0" bIns="0" anchor="t" anchorCtr="0"/>
          <a:lstStyle>
            <a:lvl1pPr marL="0" indent="0">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DE" dirty="0"/>
              <a:t>Enter your names here</a:t>
            </a:r>
            <a:endParaRPr lang="de-DE" dirty="0"/>
          </a:p>
        </p:txBody>
      </p:sp>
      <p:pic>
        <p:nvPicPr>
          <p:cNvPr id="9" name="Grafik 3">
            <a:extLst>
              <a:ext uri="{FF2B5EF4-FFF2-40B4-BE49-F238E27FC236}">
                <a16:creationId xmlns:a16="http://schemas.microsoft.com/office/drawing/2014/main" id="{23DCCDA7-1B40-3CD2-E92B-1E91485B7C3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300" b="1300"/>
          <a:stretch/>
        </p:blipFill>
        <p:spPr>
          <a:xfrm>
            <a:off x="235640" y="608407"/>
            <a:ext cx="3727581" cy="1483697"/>
          </a:xfrm>
          <a:prstGeom prst="rect">
            <a:avLst/>
          </a:prstGeom>
        </p:spPr>
      </p:pic>
      <p:pic>
        <p:nvPicPr>
          <p:cNvPr id="10" name="Grafik 4">
            <a:extLst>
              <a:ext uri="{FF2B5EF4-FFF2-40B4-BE49-F238E27FC236}">
                <a16:creationId xmlns:a16="http://schemas.microsoft.com/office/drawing/2014/main" id="{38C229F4-2E85-9FD5-55B5-2394217FFA77}"/>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2964263" y="-2920719"/>
            <a:ext cx="10363196" cy="10363196"/>
          </a:xfrm>
          <a:prstGeom prst="rect">
            <a:avLst/>
          </a:prstGeom>
          <a:ln>
            <a:noFill/>
          </a:ln>
        </p:spPr>
      </p:pic>
    </p:spTree>
    <p:extLst>
      <p:ext uri="{BB962C8B-B14F-4D97-AF65-F5344CB8AC3E}">
        <p14:creationId xmlns:p14="http://schemas.microsoft.com/office/powerpoint/2010/main" val="1961721465"/>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0/50 % content boxes">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08A5C33D-523C-4F8C-A03B-C02449D52FC8}"/>
              </a:ext>
            </a:extLst>
          </p:cNvPr>
          <p:cNvSpPr>
            <a:spLocks noGrp="1"/>
          </p:cNvSpPr>
          <p:nvPr>
            <p:ph type="body" sz="quarter" idx="12" hasCustomPrompt="1"/>
          </p:nvPr>
        </p:nvSpPr>
        <p:spPr>
          <a:xfrm>
            <a:off x="515938" y="541175"/>
            <a:ext cx="8928099" cy="675429"/>
          </a:xfrm>
          <a:prstGeom prst="rect">
            <a:avLst/>
          </a:prstGeom>
        </p:spPr>
        <p:txBody>
          <a:bodyPr lIns="0" tIns="0" rIns="0" bIns="0"/>
          <a:lstStyle>
            <a:lvl1pPr marL="0" indent="0">
              <a:lnSpc>
                <a:spcPct val="90000"/>
              </a:lnSpc>
              <a:buNone/>
              <a:defRPr sz="2600" b="1" i="0">
                <a:solidFill>
                  <a:schemeClr val="accent3"/>
                </a:solidFill>
              </a:defRPr>
            </a:lvl1pPr>
          </a:lstStyle>
          <a:p>
            <a:r>
              <a:rPr lang="de-DE" dirty="0"/>
              <a:t>Mastertitelformat durch Klicken bearbeiten</a:t>
            </a:r>
          </a:p>
        </p:txBody>
      </p:sp>
      <p:sp>
        <p:nvSpPr>
          <p:cNvPr id="2" name="Inhaltsplatzhalter 2">
            <a:extLst>
              <a:ext uri="{FF2B5EF4-FFF2-40B4-BE49-F238E27FC236}">
                <a16:creationId xmlns:a16="http://schemas.microsoft.com/office/drawing/2014/main" id="{757DCF8B-318C-7B08-AAD6-A807921CA947}"/>
              </a:ext>
            </a:extLst>
          </p:cNvPr>
          <p:cNvSpPr>
            <a:spLocks noGrp="1"/>
          </p:cNvSpPr>
          <p:nvPr>
            <p:ph sz="quarter" idx="15" hasCustomPrompt="1"/>
          </p:nvPr>
        </p:nvSpPr>
        <p:spPr>
          <a:xfrm>
            <a:off x="6275389" y="1592263"/>
            <a:ext cx="5400674" cy="47164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a:lnSpc>
                <a:spcPct val="100000"/>
              </a:lnSpc>
              <a:spcBef>
                <a:spcPts val="600"/>
              </a:spcBef>
              <a:defRPr sz="1200">
                <a:latin typeface="Red Hat Text" panose="02010303040201060303" pitchFamily="2" charset="0"/>
                <a:ea typeface="Red Hat Text" panose="02010303040201060303" pitchFamily="2" charset="0"/>
                <a:cs typeface="Red Hat Text" panose="02010303040201060303"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lvl="4"/>
            <a:r>
              <a:rPr lang="de-DE" dirty="0"/>
              <a:t>Fünfte Ebene</a:t>
            </a:r>
          </a:p>
        </p:txBody>
      </p:sp>
      <p:sp>
        <p:nvSpPr>
          <p:cNvPr id="4" name="Inhaltsplatzhalter 2">
            <a:extLst>
              <a:ext uri="{FF2B5EF4-FFF2-40B4-BE49-F238E27FC236}">
                <a16:creationId xmlns:a16="http://schemas.microsoft.com/office/drawing/2014/main" id="{0256D029-6FA3-CE5E-42CD-4FC9A904EED8}"/>
              </a:ext>
            </a:extLst>
          </p:cNvPr>
          <p:cNvSpPr>
            <a:spLocks noGrp="1"/>
          </p:cNvSpPr>
          <p:nvPr>
            <p:ph sz="quarter" idx="16" hasCustomPrompt="1"/>
          </p:nvPr>
        </p:nvSpPr>
        <p:spPr>
          <a:xfrm>
            <a:off x="515939" y="1592263"/>
            <a:ext cx="5400674" cy="47164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a:lnSpc>
                <a:spcPct val="100000"/>
              </a:lnSpc>
              <a:spcBef>
                <a:spcPts val="600"/>
              </a:spcBef>
              <a:defRPr sz="1200">
                <a:latin typeface="Red Hat Text" panose="02010303040201060303" pitchFamily="2" charset="0"/>
                <a:ea typeface="Red Hat Text" panose="02010303040201060303" pitchFamily="2" charset="0"/>
                <a:cs typeface="Red Hat Text" panose="02010303040201060303"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lvl="4"/>
            <a:r>
              <a:rPr lang="de-DE" dirty="0"/>
              <a:t>Fünfte Ebene</a:t>
            </a:r>
          </a:p>
        </p:txBody>
      </p:sp>
    </p:spTree>
    <p:extLst>
      <p:ext uri="{BB962C8B-B14F-4D97-AF65-F5344CB8AC3E}">
        <p14:creationId xmlns:p14="http://schemas.microsoft.com/office/powerpoint/2010/main" val="40229668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50 % content boxes with subheading">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14E9F6C0-0261-4AAC-9BCC-011DE8E76575}"/>
              </a:ext>
            </a:extLst>
          </p:cNvPr>
          <p:cNvSpPr>
            <a:spLocks noGrp="1"/>
          </p:cNvSpPr>
          <p:nvPr>
            <p:ph type="body" sz="quarter" idx="13" hasCustomPrompt="1"/>
          </p:nvPr>
        </p:nvSpPr>
        <p:spPr>
          <a:xfrm>
            <a:off x="515939" y="965389"/>
            <a:ext cx="8928100" cy="260642"/>
          </a:xfrm>
          <a:prstGeom prst="rect">
            <a:avLst/>
          </a:prstGeom>
        </p:spPr>
        <p:txBody>
          <a:bodyPr lIns="0" tIns="0" rIns="0" bIns="0"/>
          <a:lstStyle>
            <a:lvl1pPr>
              <a:defRPr lang="de-DE" sz="2000" dirty="0">
                <a:solidFill>
                  <a:schemeClr val="accent4"/>
                </a:solidFill>
              </a:defRPr>
            </a:lvl1pPr>
          </a:lstStyle>
          <a:p>
            <a:pPr marL="0" lvl="0" indent="0">
              <a:lnSpc>
                <a:spcPct val="90000"/>
              </a:lnSpc>
              <a:buNone/>
            </a:pPr>
            <a:r>
              <a:rPr lang="de-DE" dirty="0"/>
              <a:t>Unterüberschrift durch Klicken bearbeiten</a:t>
            </a:r>
          </a:p>
        </p:txBody>
      </p:sp>
      <p:sp>
        <p:nvSpPr>
          <p:cNvPr id="10" name="Textplatzhalter 8">
            <a:extLst>
              <a:ext uri="{FF2B5EF4-FFF2-40B4-BE49-F238E27FC236}">
                <a16:creationId xmlns:a16="http://schemas.microsoft.com/office/drawing/2014/main" id="{AB0E5CFF-A9F2-4185-AE74-86D7325A291F}"/>
              </a:ext>
            </a:extLst>
          </p:cNvPr>
          <p:cNvSpPr>
            <a:spLocks noGrp="1"/>
          </p:cNvSpPr>
          <p:nvPr>
            <p:ph type="body" sz="quarter" idx="12" hasCustomPrompt="1"/>
          </p:nvPr>
        </p:nvSpPr>
        <p:spPr>
          <a:xfrm>
            <a:off x="515938" y="541175"/>
            <a:ext cx="8928099" cy="414787"/>
          </a:xfrm>
          <a:prstGeom prst="rect">
            <a:avLst/>
          </a:prstGeom>
        </p:spPr>
        <p:txBody>
          <a:bodyPr lIns="0" tIns="0" rIns="0" bIns="0"/>
          <a:lstStyle>
            <a:lvl1pPr>
              <a:defRPr lang="de-DE" sz="2600" b="1" dirty="0">
                <a:solidFill>
                  <a:schemeClr val="accent3"/>
                </a:solidFill>
              </a:defRPr>
            </a:lvl1pPr>
          </a:lstStyle>
          <a:p>
            <a:pPr marL="0" lvl="0" indent="0">
              <a:lnSpc>
                <a:spcPct val="90000"/>
              </a:lnSpc>
              <a:buNone/>
            </a:pPr>
            <a:r>
              <a:rPr lang="de-DE" dirty="0"/>
              <a:t>Mastertitelformat durch Klicken bearbeiten</a:t>
            </a:r>
          </a:p>
        </p:txBody>
      </p:sp>
      <p:sp>
        <p:nvSpPr>
          <p:cNvPr id="7" name="Inhaltsplatzhalter 2">
            <a:extLst>
              <a:ext uri="{FF2B5EF4-FFF2-40B4-BE49-F238E27FC236}">
                <a16:creationId xmlns:a16="http://schemas.microsoft.com/office/drawing/2014/main" id="{CCE53887-268E-422E-899C-46D4A27128FC}"/>
              </a:ext>
            </a:extLst>
          </p:cNvPr>
          <p:cNvSpPr>
            <a:spLocks noGrp="1"/>
          </p:cNvSpPr>
          <p:nvPr>
            <p:ph sz="quarter" idx="15" hasCustomPrompt="1"/>
          </p:nvPr>
        </p:nvSpPr>
        <p:spPr>
          <a:xfrm>
            <a:off x="6275389" y="1592263"/>
            <a:ext cx="5400672" cy="47245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a:lnSpc>
                <a:spcPct val="100000"/>
              </a:lnSpc>
              <a:spcBef>
                <a:spcPts val="600"/>
              </a:spcBef>
              <a:defRPr sz="1200">
                <a:latin typeface="Red Hat Text" panose="02010303040201060303" pitchFamily="2" charset="0"/>
                <a:ea typeface="Red Hat Text" panose="02010303040201060303" pitchFamily="2" charset="0"/>
                <a:cs typeface="Red Hat Text" panose="02010303040201060303"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lvl="4"/>
            <a:r>
              <a:rPr lang="de-DE" dirty="0"/>
              <a:t>Fünfte Ebene</a:t>
            </a:r>
          </a:p>
        </p:txBody>
      </p:sp>
      <p:sp>
        <p:nvSpPr>
          <p:cNvPr id="2" name="Inhaltsplatzhalter 2">
            <a:extLst>
              <a:ext uri="{FF2B5EF4-FFF2-40B4-BE49-F238E27FC236}">
                <a16:creationId xmlns:a16="http://schemas.microsoft.com/office/drawing/2014/main" id="{4CFEC355-F9B6-B8FF-D3D1-F117B7FD06BD}"/>
              </a:ext>
            </a:extLst>
          </p:cNvPr>
          <p:cNvSpPr>
            <a:spLocks noGrp="1"/>
          </p:cNvSpPr>
          <p:nvPr>
            <p:ph sz="quarter" idx="16" hasCustomPrompt="1"/>
          </p:nvPr>
        </p:nvSpPr>
        <p:spPr>
          <a:xfrm>
            <a:off x="515939" y="1592263"/>
            <a:ext cx="5400674" cy="47245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a:lnSpc>
                <a:spcPct val="100000"/>
              </a:lnSpc>
              <a:spcBef>
                <a:spcPts val="600"/>
              </a:spcBef>
              <a:defRPr sz="1200">
                <a:latin typeface="Red Hat Text" panose="02010303040201060303" pitchFamily="2" charset="0"/>
                <a:ea typeface="Red Hat Text" panose="02010303040201060303" pitchFamily="2" charset="0"/>
                <a:cs typeface="Red Hat Text" panose="02010303040201060303"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lvl="4"/>
            <a:r>
              <a:rPr lang="de-DE" dirty="0"/>
              <a:t>Fünfte Ebene</a:t>
            </a:r>
          </a:p>
        </p:txBody>
      </p:sp>
    </p:spTree>
    <p:extLst>
      <p:ext uri="{BB962C8B-B14F-4D97-AF65-F5344CB8AC3E}">
        <p14:creationId xmlns:p14="http://schemas.microsoft.com/office/powerpoint/2010/main" val="62234018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0/30/30 % content boxes">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08A5C33D-523C-4F8C-A03B-C02449D52FC8}"/>
              </a:ext>
            </a:extLst>
          </p:cNvPr>
          <p:cNvSpPr>
            <a:spLocks noGrp="1"/>
          </p:cNvSpPr>
          <p:nvPr>
            <p:ph type="body" sz="quarter" idx="12" hasCustomPrompt="1"/>
          </p:nvPr>
        </p:nvSpPr>
        <p:spPr>
          <a:xfrm>
            <a:off x="515938" y="541175"/>
            <a:ext cx="8928099" cy="675429"/>
          </a:xfrm>
          <a:prstGeom prst="rect">
            <a:avLst/>
          </a:prstGeom>
        </p:spPr>
        <p:txBody>
          <a:bodyPr lIns="0" tIns="0" rIns="0" bIns="0"/>
          <a:lstStyle>
            <a:lvl1pPr>
              <a:defRPr lang="de-DE" sz="2600" b="1" dirty="0">
                <a:solidFill>
                  <a:schemeClr val="accent3"/>
                </a:solidFill>
              </a:defRPr>
            </a:lvl1pPr>
          </a:lstStyle>
          <a:p>
            <a:pPr marL="0" lvl="0" indent="0">
              <a:lnSpc>
                <a:spcPct val="90000"/>
              </a:lnSpc>
              <a:buNone/>
            </a:pPr>
            <a:r>
              <a:rPr lang="de-DE" dirty="0"/>
              <a:t>Mastertitelformat durch Klicken bearbeiten</a:t>
            </a:r>
          </a:p>
        </p:txBody>
      </p:sp>
      <p:sp>
        <p:nvSpPr>
          <p:cNvPr id="2" name="Inhaltsplatzhalter 2">
            <a:extLst>
              <a:ext uri="{FF2B5EF4-FFF2-40B4-BE49-F238E27FC236}">
                <a16:creationId xmlns:a16="http://schemas.microsoft.com/office/drawing/2014/main" id="{E00B0435-6025-2616-F0DF-98157A9F875B}"/>
              </a:ext>
            </a:extLst>
          </p:cNvPr>
          <p:cNvSpPr>
            <a:spLocks noGrp="1"/>
          </p:cNvSpPr>
          <p:nvPr>
            <p:ph sz="quarter" idx="15" hasCustomPrompt="1"/>
          </p:nvPr>
        </p:nvSpPr>
        <p:spPr>
          <a:xfrm>
            <a:off x="8185199" y="1592263"/>
            <a:ext cx="3490863" cy="4716461"/>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
        <p:nvSpPr>
          <p:cNvPr id="4" name="Inhaltsplatzhalter 2">
            <a:extLst>
              <a:ext uri="{FF2B5EF4-FFF2-40B4-BE49-F238E27FC236}">
                <a16:creationId xmlns:a16="http://schemas.microsoft.com/office/drawing/2014/main" id="{CDDDEAEC-E564-22B2-B135-44EB094D2D8D}"/>
              </a:ext>
            </a:extLst>
          </p:cNvPr>
          <p:cNvSpPr>
            <a:spLocks noGrp="1"/>
          </p:cNvSpPr>
          <p:nvPr>
            <p:ph sz="quarter" idx="16" hasCustomPrompt="1"/>
          </p:nvPr>
        </p:nvSpPr>
        <p:spPr>
          <a:xfrm>
            <a:off x="515938" y="1592263"/>
            <a:ext cx="3490861" cy="47164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
        <p:nvSpPr>
          <p:cNvPr id="7" name="Inhaltsplatzhalter 2">
            <a:extLst>
              <a:ext uri="{FF2B5EF4-FFF2-40B4-BE49-F238E27FC236}">
                <a16:creationId xmlns:a16="http://schemas.microsoft.com/office/drawing/2014/main" id="{F7F3F449-D3CF-15DF-7C61-4F2C956B48FA}"/>
              </a:ext>
            </a:extLst>
          </p:cNvPr>
          <p:cNvSpPr>
            <a:spLocks noGrp="1"/>
          </p:cNvSpPr>
          <p:nvPr>
            <p:ph sz="quarter" idx="17" hasCustomPrompt="1"/>
          </p:nvPr>
        </p:nvSpPr>
        <p:spPr>
          <a:xfrm>
            <a:off x="4362599" y="1592263"/>
            <a:ext cx="3466800" cy="47164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Tree>
    <p:extLst>
      <p:ext uri="{BB962C8B-B14F-4D97-AF65-F5344CB8AC3E}">
        <p14:creationId xmlns:p14="http://schemas.microsoft.com/office/powerpoint/2010/main" val="149690052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0/30/30 % content boxes with subheading">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14E9F6C0-0261-4AAC-9BCC-011DE8E76575}"/>
              </a:ext>
            </a:extLst>
          </p:cNvPr>
          <p:cNvSpPr>
            <a:spLocks noGrp="1"/>
          </p:cNvSpPr>
          <p:nvPr>
            <p:ph type="body" sz="quarter" idx="13" hasCustomPrompt="1"/>
          </p:nvPr>
        </p:nvSpPr>
        <p:spPr>
          <a:xfrm>
            <a:off x="515938" y="965389"/>
            <a:ext cx="8928100" cy="260642"/>
          </a:xfrm>
          <a:prstGeom prst="rect">
            <a:avLst/>
          </a:prstGeom>
        </p:spPr>
        <p:txBody>
          <a:bodyPr lIns="0" tIns="0" rIns="0" bIns="0"/>
          <a:lstStyle>
            <a:lvl1pPr>
              <a:defRPr lang="de-DE" sz="2000" dirty="0">
                <a:solidFill>
                  <a:schemeClr val="accent4"/>
                </a:solidFill>
              </a:defRPr>
            </a:lvl1pPr>
          </a:lstStyle>
          <a:p>
            <a:pPr marL="0" lvl="0" indent="0">
              <a:lnSpc>
                <a:spcPct val="90000"/>
              </a:lnSpc>
              <a:buNone/>
            </a:pPr>
            <a:r>
              <a:rPr lang="de-DE" dirty="0"/>
              <a:t>Unterüberschrift durch Klicken bearbeiten</a:t>
            </a:r>
          </a:p>
        </p:txBody>
      </p:sp>
      <p:sp>
        <p:nvSpPr>
          <p:cNvPr id="10" name="Textplatzhalter 8">
            <a:extLst>
              <a:ext uri="{FF2B5EF4-FFF2-40B4-BE49-F238E27FC236}">
                <a16:creationId xmlns:a16="http://schemas.microsoft.com/office/drawing/2014/main" id="{AB0E5CFF-A9F2-4185-AE74-86D7325A291F}"/>
              </a:ext>
            </a:extLst>
          </p:cNvPr>
          <p:cNvSpPr>
            <a:spLocks noGrp="1"/>
          </p:cNvSpPr>
          <p:nvPr>
            <p:ph type="body" sz="quarter" idx="12" hasCustomPrompt="1"/>
          </p:nvPr>
        </p:nvSpPr>
        <p:spPr>
          <a:xfrm>
            <a:off x="515938" y="541175"/>
            <a:ext cx="8928099" cy="414787"/>
          </a:xfrm>
          <a:prstGeom prst="rect">
            <a:avLst/>
          </a:prstGeom>
        </p:spPr>
        <p:txBody>
          <a:bodyPr lIns="0" tIns="0" rIns="0" bIns="0"/>
          <a:lstStyle>
            <a:lvl1pPr>
              <a:defRPr lang="de-DE" sz="2600" b="1" dirty="0">
                <a:solidFill>
                  <a:schemeClr val="accent3"/>
                </a:solidFill>
              </a:defRPr>
            </a:lvl1pPr>
          </a:lstStyle>
          <a:p>
            <a:pPr marL="0" lvl="0" indent="0">
              <a:lnSpc>
                <a:spcPct val="90000"/>
              </a:lnSpc>
              <a:buNone/>
            </a:pPr>
            <a:r>
              <a:rPr lang="de-DE" dirty="0"/>
              <a:t>Mastertitelformat durch Klicken bearbeiten</a:t>
            </a:r>
          </a:p>
        </p:txBody>
      </p:sp>
      <p:sp>
        <p:nvSpPr>
          <p:cNvPr id="2" name="Inhaltsplatzhalter 2">
            <a:extLst>
              <a:ext uri="{FF2B5EF4-FFF2-40B4-BE49-F238E27FC236}">
                <a16:creationId xmlns:a16="http://schemas.microsoft.com/office/drawing/2014/main" id="{716C5B59-B214-F98E-A71D-39CEB0B70939}"/>
              </a:ext>
            </a:extLst>
          </p:cNvPr>
          <p:cNvSpPr>
            <a:spLocks noGrp="1"/>
          </p:cNvSpPr>
          <p:nvPr>
            <p:ph sz="quarter" idx="15" hasCustomPrompt="1"/>
          </p:nvPr>
        </p:nvSpPr>
        <p:spPr>
          <a:xfrm>
            <a:off x="8185200" y="1592263"/>
            <a:ext cx="3490863" cy="4724561"/>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
        <p:nvSpPr>
          <p:cNvPr id="6" name="Inhaltsplatzhalter 2">
            <a:extLst>
              <a:ext uri="{FF2B5EF4-FFF2-40B4-BE49-F238E27FC236}">
                <a16:creationId xmlns:a16="http://schemas.microsoft.com/office/drawing/2014/main" id="{FD461BE8-7D4B-30AF-5A7E-EC6305BAC88C}"/>
              </a:ext>
            </a:extLst>
          </p:cNvPr>
          <p:cNvSpPr>
            <a:spLocks noGrp="1"/>
          </p:cNvSpPr>
          <p:nvPr>
            <p:ph sz="quarter" idx="16" hasCustomPrompt="1"/>
          </p:nvPr>
        </p:nvSpPr>
        <p:spPr>
          <a:xfrm>
            <a:off x="515939" y="1592263"/>
            <a:ext cx="3490860" cy="4716461"/>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
        <p:nvSpPr>
          <p:cNvPr id="7" name="Inhaltsplatzhalter 2">
            <a:extLst>
              <a:ext uri="{FF2B5EF4-FFF2-40B4-BE49-F238E27FC236}">
                <a16:creationId xmlns:a16="http://schemas.microsoft.com/office/drawing/2014/main" id="{2BDF560E-F847-9581-C865-A8B4CA919070}"/>
              </a:ext>
            </a:extLst>
          </p:cNvPr>
          <p:cNvSpPr>
            <a:spLocks noGrp="1"/>
          </p:cNvSpPr>
          <p:nvPr>
            <p:ph sz="quarter" idx="17" hasCustomPrompt="1"/>
          </p:nvPr>
        </p:nvSpPr>
        <p:spPr>
          <a:xfrm>
            <a:off x="4362599" y="1592263"/>
            <a:ext cx="3466800" cy="4716461"/>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Tree>
    <p:extLst>
      <p:ext uri="{BB962C8B-B14F-4D97-AF65-F5344CB8AC3E}">
        <p14:creationId xmlns:p14="http://schemas.microsoft.com/office/powerpoint/2010/main" val="133653331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3/67 % content boxes">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08A5C33D-523C-4F8C-A03B-C02449D52FC8}"/>
              </a:ext>
            </a:extLst>
          </p:cNvPr>
          <p:cNvSpPr>
            <a:spLocks noGrp="1"/>
          </p:cNvSpPr>
          <p:nvPr>
            <p:ph type="body" sz="quarter" idx="12" hasCustomPrompt="1"/>
          </p:nvPr>
        </p:nvSpPr>
        <p:spPr>
          <a:xfrm>
            <a:off x="515938" y="541175"/>
            <a:ext cx="8950791" cy="675429"/>
          </a:xfrm>
          <a:prstGeom prst="rect">
            <a:avLst/>
          </a:prstGeom>
        </p:spPr>
        <p:txBody>
          <a:bodyPr lIns="0" tIns="0" rIns="0" bIns="0"/>
          <a:lstStyle>
            <a:lvl1pPr>
              <a:defRPr lang="de-DE" sz="2600" b="1" dirty="0">
                <a:solidFill>
                  <a:schemeClr val="accent3"/>
                </a:solidFill>
              </a:defRPr>
            </a:lvl1pPr>
          </a:lstStyle>
          <a:p>
            <a:pPr marL="0" lvl="0" indent="0">
              <a:lnSpc>
                <a:spcPct val="90000"/>
              </a:lnSpc>
              <a:buNone/>
            </a:pPr>
            <a:r>
              <a:rPr lang="de-DE" dirty="0"/>
              <a:t>Mastertitelformat durch Klicken bearbeiten</a:t>
            </a:r>
          </a:p>
        </p:txBody>
      </p:sp>
      <p:sp>
        <p:nvSpPr>
          <p:cNvPr id="3" name="Inhaltsplatzhalter 2">
            <a:extLst>
              <a:ext uri="{FF2B5EF4-FFF2-40B4-BE49-F238E27FC236}">
                <a16:creationId xmlns:a16="http://schemas.microsoft.com/office/drawing/2014/main" id="{DD9B81D0-92BB-4207-9A0F-F77940841F47}"/>
              </a:ext>
            </a:extLst>
          </p:cNvPr>
          <p:cNvSpPr>
            <a:spLocks noGrp="1"/>
          </p:cNvSpPr>
          <p:nvPr>
            <p:ph sz="quarter" idx="15" hasCustomPrompt="1"/>
          </p:nvPr>
        </p:nvSpPr>
        <p:spPr>
          <a:xfrm>
            <a:off x="4362599" y="1592263"/>
            <a:ext cx="7313464" cy="4716462"/>
          </a:xfrm>
          <a:prstGeom prst="rect">
            <a:avLst/>
          </a:prstGeom>
        </p:spPr>
        <p:txBody>
          <a:bodyPr lIns="0" tIns="0" rIns="0" bIns="0"/>
          <a:lstStyle>
            <a:lvl1pPr>
              <a:lnSpc>
                <a:spcPct val="100000"/>
              </a:lnSpc>
              <a:defRPr sz="1800" b="1">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
        <p:nvSpPr>
          <p:cNvPr id="2" name="Inhaltsplatzhalter 2">
            <a:extLst>
              <a:ext uri="{FF2B5EF4-FFF2-40B4-BE49-F238E27FC236}">
                <a16:creationId xmlns:a16="http://schemas.microsoft.com/office/drawing/2014/main" id="{7669C1D3-90EC-20A7-4F95-02C2D5AA337E}"/>
              </a:ext>
            </a:extLst>
          </p:cNvPr>
          <p:cNvSpPr>
            <a:spLocks noGrp="1"/>
          </p:cNvSpPr>
          <p:nvPr>
            <p:ph sz="quarter" idx="16" hasCustomPrompt="1"/>
          </p:nvPr>
        </p:nvSpPr>
        <p:spPr>
          <a:xfrm>
            <a:off x="515937" y="1592263"/>
            <a:ext cx="3571970" cy="4716461"/>
          </a:xfrm>
          <a:prstGeom prst="rect">
            <a:avLst/>
          </a:prstGeom>
        </p:spPr>
        <p:txBody>
          <a:bodyPr lIns="0" tIns="0" rIns="0" bIns="0"/>
          <a:lstStyle>
            <a:lvl1pPr>
              <a:lnSpc>
                <a:spcPct val="100000"/>
              </a:lnSpc>
              <a:defRPr sz="1800" b="1">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Tree>
    <p:extLst>
      <p:ext uri="{BB962C8B-B14F-4D97-AF65-F5344CB8AC3E}">
        <p14:creationId xmlns:p14="http://schemas.microsoft.com/office/powerpoint/2010/main" val="332306159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3/67 % content boxes with subheading">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14E9F6C0-0261-4AAC-9BCC-011DE8E76575}"/>
              </a:ext>
            </a:extLst>
          </p:cNvPr>
          <p:cNvSpPr>
            <a:spLocks noGrp="1"/>
          </p:cNvSpPr>
          <p:nvPr>
            <p:ph type="body" sz="quarter" idx="13" hasCustomPrompt="1"/>
          </p:nvPr>
        </p:nvSpPr>
        <p:spPr>
          <a:xfrm>
            <a:off x="515938" y="979243"/>
            <a:ext cx="8928099" cy="260642"/>
          </a:xfrm>
          <a:prstGeom prst="rect">
            <a:avLst/>
          </a:prstGeom>
        </p:spPr>
        <p:txBody>
          <a:bodyPr lIns="0" tIns="0" rIns="0" bIns="0"/>
          <a:lstStyle>
            <a:lvl1pPr>
              <a:defRPr lang="de-DE" sz="2000" dirty="0">
                <a:solidFill>
                  <a:schemeClr val="accent4"/>
                </a:solidFill>
              </a:defRPr>
            </a:lvl1pPr>
          </a:lstStyle>
          <a:p>
            <a:pPr marL="0" lvl="0" indent="0">
              <a:lnSpc>
                <a:spcPct val="90000"/>
              </a:lnSpc>
              <a:buNone/>
            </a:pPr>
            <a:r>
              <a:rPr lang="de-DE" dirty="0"/>
              <a:t>Unterüberschrift durch Klicken bearbeiten</a:t>
            </a:r>
          </a:p>
        </p:txBody>
      </p:sp>
      <p:sp>
        <p:nvSpPr>
          <p:cNvPr id="10" name="Textplatzhalter 8">
            <a:extLst>
              <a:ext uri="{FF2B5EF4-FFF2-40B4-BE49-F238E27FC236}">
                <a16:creationId xmlns:a16="http://schemas.microsoft.com/office/drawing/2014/main" id="{AB0E5CFF-A9F2-4185-AE74-86D7325A291F}"/>
              </a:ext>
            </a:extLst>
          </p:cNvPr>
          <p:cNvSpPr>
            <a:spLocks noGrp="1"/>
          </p:cNvSpPr>
          <p:nvPr>
            <p:ph type="body" sz="quarter" idx="12" hasCustomPrompt="1"/>
          </p:nvPr>
        </p:nvSpPr>
        <p:spPr>
          <a:xfrm>
            <a:off x="515938" y="541175"/>
            <a:ext cx="8928099" cy="414787"/>
          </a:xfrm>
          <a:prstGeom prst="rect">
            <a:avLst/>
          </a:prstGeom>
        </p:spPr>
        <p:txBody>
          <a:bodyPr lIns="0" tIns="0" rIns="0" bIns="0"/>
          <a:lstStyle>
            <a:lvl1pPr>
              <a:defRPr lang="de-DE" sz="2600" b="1" dirty="0">
                <a:solidFill>
                  <a:schemeClr val="accent3"/>
                </a:solidFill>
              </a:defRPr>
            </a:lvl1pPr>
          </a:lstStyle>
          <a:p>
            <a:pPr marL="0" lvl="0" indent="0">
              <a:lnSpc>
                <a:spcPct val="90000"/>
              </a:lnSpc>
              <a:buNone/>
            </a:pPr>
            <a:r>
              <a:rPr lang="de-DE" dirty="0"/>
              <a:t>Mastertitelformat durch Klicken bearbeiten</a:t>
            </a:r>
          </a:p>
        </p:txBody>
      </p:sp>
      <p:sp>
        <p:nvSpPr>
          <p:cNvPr id="2" name="Inhaltsplatzhalter 2">
            <a:extLst>
              <a:ext uri="{FF2B5EF4-FFF2-40B4-BE49-F238E27FC236}">
                <a16:creationId xmlns:a16="http://schemas.microsoft.com/office/drawing/2014/main" id="{2E9A2221-E1D0-1007-BF7B-B46A36882F68}"/>
              </a:ext>
            </a:extLst>
          </p:cNvPr>
          <p:cNvSpPr>
            <a:spLocks noGrp="1"/>
          </p:cNvSpPr>
          <p:nvPr>
            <p:ph sz="quarter" idx="15" hasCustomPrompt="1"/>
          </p:nvPr>
        </p:nvSpPr>
        <p:spPr>
          <a:xfrm>
            <a:off x="4362599" y="1592263"/>
            <a:ext cx="7313464" cy="4716462"/>
          </a:xfrm>
          <a:prstGeom prst="rect">
            <a:avLst/>
          </a:prstGeom>
        </p:spPr>
        <p:txBody>
          <a:bodyPr lIns="0" tIns="0" rIns="0" bIns="0"/>
          <a:lstStyle>
            <a:lvl1pPr>
              <a:lnSpc>
                <a:spcPct val="100000"/>
              </a:lnSpc>
              <a:defRPr sz="1800" b="1">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
        <p:nvSpPr>
          <p:cNvPr id="4" name="Inhaltsplatzhalter 2">
            <a:extLst>
              <a:ext uri="{FF2B5EF4-FFF2-40B4-BE49-F238E27FC236}">
                <a16:creationId xmlns:a16="http://schemas.microsoft.com/office/drawing/2014/main" id="{5AB6E00A-C25F-31DC-9553-EE8B7E624EDD}"/>
              </a:ext>
            </a:extLst>
          </p:cNvPr>
          <p:cNvSpPr>
            <a:spLocks noGrp="1"/>
          </p:cNvSpPr>
          <p:nvPr>
            <p:ph sz="quarter" idx="16" hasCustomPrompt="1"/>
          </p:nvPr>
        </p:nvSpPr>
        <p:spPr>
          <a:xfrm>
            <a:off x="515938" y="1592263"/>
            <a:ext cx="3571969" cy="4716462"/>
          </a:xfrm>
          <a:prstGeom prst="rect">
            <a:avLst/>
          </a:prstGeom>
        </p:spPr>
        <p:txBody>
          <a:bodyPr lIns="0" tIns="0" rIns="0" bIns="0"/>
          <a:lstStyle>
            <a:lvl1pPr>
              <a:lnSpc>
                <a:spcPct val="100000"/>
              </a:lnSpc>
              <a:defRPr sz="1800" b="1">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nSpc>
                <a:spcPct val="100000"/>
              </a:lnSpc>
              <a:spcBef>
                <a:spcPts val="600"/>
              </a:spcBef>
              <a:defRPr lang="de-DE" sz="12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marL="2057433" lvl="4" indent="-228603" algn="l" defTabSz="914415" rtl="0" eaLnBrk="1" latinLnBrk="0" hangingPunct="1">
              <a:lnSpc>
                <a:spcPct val="110000"/>
              </a:lnSpc>
              <a:spcBef>
                <a:spcPts val="1000"/>
              </a:spcBef>
              <a:buFont typeface="Systemschrift Normal"/>
              <a:buChar char="&gt;"/>
            </a:pPr>
            <a:r>
              <a:rPr lang="de-DE" dirty="0"/>
              <a:t>Fünfte Ebene</a:t>
            </a:r>
          </a:p>
        </p:txBody>
      </p:sp>
    </p:spTree>
    <p:extLst>
      <p:ext uri="{BB962C8B-B14F-4D97-AF65-F5344CB8AC3E}">
        <p14:creationId xmlns:p14="http://schemas.microsoft.com/office/powerpoint/2010/main" val="31478664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Agenda slide alternative">
  <p:cSld name="Agenda slide alternative">
    <p:spTree>
      <p:nvGrpSpPr>
        <p:cNvPr id="1" name="Shape 220"/>
        <p:cNvGrpSpPr/>
        <p:nvPr/>
      </p:nvGrpSpPr>
      <p:grpSpPr>
        <a:xfrm>
          <a:off x="0" y="0"/>
          <a:ext cx="0" cy="0"/>
          <a:chOff x="0" y="0"/>
          <a:chExt cx="0" cy="0"/>
        </a:xfrm>
      </p:grpSpPr>
      <p:sp>
        <p:nvSpPr>
          <p:cNvPr id="221" name="Google Shape;221;p27"/>
          <p:cNvSpPr txBox="1">
            <a:spLocks noGrp="1"/>
          </p:cNvSpPr>
          <p:nvPr>
            <p:ph type="title"/>
          </p:nvPr>
        </p:nvSpPr>
        <p:spPr>
          <a:xfrm>
            <a:off x="539999" y="540000"/>
            <a:ext cx="2544300" cy="7224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3"/>
              </a:buClr>
              <a:buSzPts val="2600"/>
              <a:buFont typeface="Red Hat Text"/>
              <a:buNone/>
              <a:defRPr sz="2600" b="1" i="0" u="none" strike="noStrike" cap="none">
                <a:solidFill>
                  <a:schemeClr val="accent3"/>
                </a:solidFill>
                <a:latin typeface="Red Hat Text"/>
                <a:ea typeface="Red Hat Text"/>
                <a:cs typeface="Red Hat Text"/>
                <a:sym typeface="Red Hat Tex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cxnSp>
        <p:nvCxnSpPr>
          <p:cNvPr id="222" name="Google Shape;222;p27"/>
          <p:cNvCxnSpPr/>
          <p:nvPr/>
        </p:nvCxnSpPr>
        <p:spPr>
          <a:xfrm>
            <a:off x="540000" y="1438261"/>
            <a:ext cx="357600" cy="0"/>
          </a:xfrm>
          <a:prstGeom prst="straightConnector1">
            <a:avLst/>
          </a:prstGeom>
          <a:noFill/>
          <a:ln w="9525" cap="flat" cmpd="sng">
            <a:solidFill>
              <a:schemeClr val="accent3"/>
            </a:solidFill>
            <a:prstDash val="solid"/>
            <a:miter lim="800000"/>
            <a:headEnd type="none" w="sm" len="sm"/>
            <a:tailEnd type="none" w="sm" len="sm"/>
          </a:ln>
        </p:spPr>
      </p:cxnSp>
      <p:pic>
        <p:nvPicPr>
          <p:cNvPr id="223" name="Google Shape;223;p27"/>
          <p:cNvPicPr preferRelativeResize="0"/>
          <p:nvPr/>
        </p:nvPicPr>
        <p:blipFill rotWithShape="1">
          <a:blip r:embed="rId2">
            <a:alphaModFix/>
          </a:blip>
          <a:srcRect l="4962" r="4971"/>
          <a:stretch/>
        </p:blipFill>
        <p:spPr>
          <a:xfrm>
            <a:off x="9681882" y="180839"/>
            <a:ext cx="2338075" cy="1060824"/>
          </a:xfrm>
          <a:prstGeom prst="rect">
            <a:avLst/>
          </a:prstGeom>
          <a:noFill/>
          <a:ln>
            <a:noFill/>
          </a:ln>
        </p:spPr>
      </p:pic>
      <p:sp>
        <p:nvSpPr>
          <p:cNvPr id="224" name="Google Shape;224;p27"/>
          <p:cNvSpPr txBox="1">
            <a:spLocks noGrp="1"/>
          </p:cNvSpPr>
          <p:nvPr>
            <p:ph type="body" idx="1"/>
          </p:nvPr>
        </p:nvSpPr>
        <p:spPr>
          <a:xfrm>
            <a:off x="539999" y="1649096"/>
            <a:ext cx="11160000" cy="4668900"/>
          </a:xfrm>
          <a:prstGeom prst="rect">
            <a:avLst/>
          </a:prstGeom>
          <a:noFill/>
          <a:ln>
            <a:noFill/>
          </a:ln>
        </p:spPr>
        <p:txBody>
          <a:bodyPr spcFirstLastPara="1" wrap="square" lIns="0" tIns="180000" rIns="180000" bIns="180000" anchor="t" anchorCtr="0">
            <a:noAutofit/>
          </a:bodyPr>
          <a:lstStyle>
            <a:lvl1pPr marL="457200" marR="0" lvl="0" indent="-355600" algn="l" rtl="0">
              <a:lnSpc>
                <a:spcPct val="200000"/>
              </a:lnSpc>
              <a:spcBef>
                <a:spcPts val="0"/>
              </a:spcBef>
              <a:spcAft>
                <a:spcPts val="0"/>
              </a:spcAft>
              <a:buClr>
                <a:schemeClr val="dk1"/>
              </a:buClr>
              <a:buSzPts val="2000"/>
              <a:buFont typeface="Red Hat Text"/>
              <a:buAutoNum type="arabicPeriod"/>
              <a:defRPr sz="2000" b="1" i="0" u="none" strike="noStrike" cap="none">
                <a:solidFill>
                  <a:schemeClr val="dk1"/>
                </a:solidFill>
                <a:latin typeface="Red Hat Text"/>
                <a:ea typeface="Red Hat Text"/>
                <a:cs typeface="Red Hat Text"/>
                <a:sym typeface="Red Hat Text"/>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Red Hat Text"/>
                <a:ea typeface="Red Hat Text"/>
                <a:cs typeface="Red Hat Text"/>
                <a:sym typeface="Red Hat Text"/>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Red Hat Text"/>
                <a:ea typeface="Red Hat Text"/>
                <a:cs typeface="Red Hat Text"/>
                <a:sym typeface="Red Hat Text"/>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ed Hat Text"/>
                <a:ea typeface="Red Hat Text"/>
                <a:cs typeface="Red Hat Text"/>
                <a:sym typeface="Red Hat Text"/>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ed Hat Text"/>
                <a:ea typeface="Red Hat Text"/>
                <a:cs typeface="Red Hat Text"/>
                <a:sym typeface="Red Hat Tex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ed Hat Text"/>
                <a:ea typeface="Red Hat Text"/>
                <a:cs typeface="Red Hat Text"/>
                <a:sym typeface="Red Hat Tex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ed Hat Text"/>
                <a:ea typeface="Red Hat Text"/>
                <a:cs typeface="Red Hat Text"/>
                <a:sym typeface="Red Hat Tex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ed Hat Text"/>
                <a:ea typeface="Red Hat Text"/>
                <a:cs typeface="Red Hat Text"/>
                <a:sym typeface="Red Hat Tex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ed Hat Text"/>
                <a:ea typeface="Red Hat Text"/>
                <a:cs typeface="Red Hat Text"/>
                <a:sym typeface="Red Hat Text"/>
              </a:defRPr>
            </a:lvl9pPr>
          </a:lstStyle>
          <a:p>
            <a:endParaRPr/>
          </a:p>
        </p:txBody>
      </p:sp>
    </p:spTree>
    <p:extLst>
      <p:ext uri="{BB962C8B-B14F-4D97-AF65-F5344CB8AC3E}">
        <p14:creationId xmlns:p14="http://schemas.microsoft.com/office/powerpoint/2010/main" val="418915342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ontact slide student dark">
  <p:cSld name="Contact slide student dark">
    <p:bg>
      <p:bgPr>
        <a:solidFill>
          <a:schemeClr val="accent3"/>
        </a:solidFill>
        <a:effectLst/>
      </p:bgPr>
    </p:bg>
    <p:spTree>
      <p:nvGrpSpPr>
        <p:cNvPr id="1" name="Shape 225"/>
        <p:cNvGrpSpPr/>
        <p:nvPr/>
      </p:nvGrpSpPr>
      <p:grpSpPr>
        <a:xfrm>
          <a:off x="0" y="0"/>
          <a:ext cx="0" cy="0"/>
          <a:chOff x="0" y="0"/>
          <a:chExt cx="0" cy="0"/>
        </a:xfrm>
      </p:grpSpPr>
      <p:cxnSp>
        <p:nvCxnSpPr>
          <p:cNvPr id="226" name="Google Shape;226;p28"/>
          <p:cNvCxnSpPr/>
          <p:nvPr/>
        </p:nvCxnSpPr>
        <p:spPr>
          <a:xfrm>
            <a:off x="540000" y="3092100"/>
            <a:ext cx="352500" cy="0"/>
          </a:xfrm>
          <a:prstGeom prst="straightConnector1">
            <a:avLst/>
          </a:prstGeom>
          <a:noFill/>
          <a:ln w="9525" cap="flat" cmpd="sng">
            <a:solidFill>
              <a:schemeClr val="accent4"/>
            </a:solidFill>
            <a:prstDash val="solid"/>
            <a:miter lim="800000"/>
            <a:headEnd type="none" w="sm" len="sm"/>
            <a:tailEnd type="none" w="sm" len="sm"/>
          </a:ln>
        </p:spPr>
      </p:cxnSp>
      <p:sp>
        <p:nvSpPr>
          <p:cNvPr id="227" name="Google Shape;227;p28"/>
          <p:cNvSpPr txBox="1"/>
          <p:nvPr/>
        </p:nvSpPr>
        <p:spPr>
          <a:xfrm>
            <a:off x="540000" y="2321625"/>
            <a:ext cx="2440800" cy="492600"/>
          </a:xfrm>
          <a:prstGeom prst="rect">
            <a:avLst/>
          </a:prstGeom>
          <a:noFill/>
          <a:ln>
            <a:noFill/>
          </a:ln>
        </p:spPr>
        <p:txBody>
          <a:bodyPr spcFirstLastPara="1" wrap="square" lIns="0" tIns="45700" rIns="91425" bIns="45700" anchor="b"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600" b="1" i="0" u="none" strike="noStrike" kern="0" cap="none" spc="0" normalizeH="0" baseline="0" noProof="0">
                <a:ln>
                  <a:noFill/>
                </a:ln>
                <a:solidFill>
                  <a:srgbClr val="FFFFFF"/>
                </a:solidFill>
                <a:effectLst/>
                <a:uLnTx/>
                <a:uFillTx/>
                <a:latin typeface="Red Hat Text"/>
                <a:ea typeface="Red Hat Text"/>
                <a:cs typeface="Red Hat Text"/>
                <a:sym typeface="Red Hat Text"/>
              </a:rPr>
              <a:t>Thank you!</a:t>
            </a:r>
            <a:endParaRPr kumimoji="0" sz="2600" b="1" i="0" u="none" strike="noStrike" kern="0" cap="none" spc="0" normalizeH="0" baseline="0" noProof="0">
              <a:ln>
                <a:noFill/>
              </a:ln>
              <a:solidFill>
                <a:srgbClr val="FFFFFF"/>
              </a:solidFill>
              <a:effectLst/>
              <a:uLnTx/>
              <a:uFillTx/>
              <a:latin typeface="Red Hat Text"/>
              <a:ea typeface="Red Hat Text"/>
              <a:cs typeface="Red Hat Text"/>
              <a:sym typeface="Red Hat Text"/>
            </a:endParaRPr>
          </a:p>
        </p:txBody>
      </p:sp>
      <p:pic>
        <p:nvPicPr>
          <p:cNvPr id="228" name="Google Shape;228;p28"/>
          <p:cNvPicPr preferRelativeResize="0"/>
          <p:nvPr/>
        </p:nvPicPr>
        <p:blipFill rotWithShape="1">
          <a:blip r:embed="rId2">
            <a:alphaModFix/>
          </a:blip>
          <a:srcRect t="1295" b="1305"/>
          <a:stretch/>
        </p:blipFill>
        <p:spPr>
          <a:xfrm>
            <a:off x="235640" y="608407"/>
            <a:ext cx="3727581" cy="1483697"/>
          </a:xfrm>
          <a:prstGeom prst="rect">
            <a:avLst/>
          </a:prstGeom>
          <a:noFill/>
          <a:ln>
            <a:noFill/>
          </a:ln>
        </p:spPr>
      </p:pic>
      <p:sp>
        <p:nvSpPr>
          <p:cNvPr id="229" name="Google Shape;229;p28"/>
          <p:cNvSpPr txBox="1">
            <a:spLocks noGrp="1"/>
          </p:cNvSpPr>
          <p:nvPr>
            <p:ph type="body" idx="1"/>
          </p:nvPr>
        </p:nvSpPr>
        <p:spPr>
          <a:xfrm>
            <a:off x="540000" y="3802380"/>
            <a:ext cx="2679600" cy="272100"/>
          </a:xfrm>
          <a:prstGeom prst="rect">
            <a:avLst/>
          </a:prstGeom>
          <a:noFill/>
          <a:ln>
            <a:noFill/>
          </a:ln>
        </p:spPr>
        <p:txBody>
          <a:bodyPr spcFirstLastPara="1" wrap="square" lIns="0" tIns="0" rIns="91425" bIns="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1" i="0" u="none" strike="noStrike" cap="none">
                <a:solidFill>
                  <a:schemeClr val="lt1"/>
                </a:solidFill>
                <a:latin typeface="Red Hat Text"/>
                <a:ea typeface="Red Hat Text"/>
                <a:cs typeface="Red Hat Text"/>
                <a:sym typeface="Red Hat Text"/>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Red Hat Text"/>
                <a:ea typeface="Red Hat Text"/>
                <a:cs typeface="Red Hat Text"/>
                <a:sym typeface="Red Hat Text"/>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Red Hat Text"/>
                <a:ea typeface="Red Hat Text"/>
                <a:cs typeface="Red Hat Text"/>
                <a:sym typeface="Red Hat Text"/>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ed Hat Text"/>
                <a:ea typeface="Red Hat Text"/>
                <a:cs typeface="Red Hat Text"/>
                <a:sym typeface="Red Hat Text"/>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Red Hat Text"/>
                <a:ea typeface="Red Hat Text"/>
                <a:cs typeface="Red Hat Text"/>
                <a:sym typeface="Red Hat Tex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ed Hat Text"/>
                <a:ea typeface="Red Hat Text"/>
                <a:cs typeface="Red Hat Text"/>
                <a:sym typeface="Red Hat Tex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ed Hat Text"/>
                <a:ea typeface="Red Hat Text"/>
                <a:cs typeface="Red Hat Text"/>
                <a:sym typeface="Red Hat Tex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ed Hat Text"/>
                <a:ea typeface="Red Hat Text"/>
                <a:cs typeface="Red Hat Text"/>
                <a:sym typeface="Red Hat Tex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ed Hat Text"/>
                <a:ea typeface="Red Hat Text"/>
                <a:cs typeface="Red Hat Text"/>
                <a:sym typeface="Red Hat Text"/>
              </a:defRPr>
            </a:lvl9pPr>
          </a:lstStyle>
          <a:p>
            <a:endParaRPr/>
          </a:p>
        </p:txBody>
      </p:sp>
      <p:pic>
        <p:nvPicPr>
          <p:cNvPr id="230" name="Google Shape;230;p28"/>
          <p:cNvPicPr preferRelativeResize="0"/>
          <p:nvPr/>
        </p:nvPicPr>
        <p:blipFill rotWithShape="1">
          <a:blip r:embed="rId3">
            <a:alphaModFix/>
          </a:blip>
          <a:srcRect/>
          <a:stretch/>
        </p:blipFill>
        <p:spPr>
          <a:xfrm>
            <a:off x="2970640" y="-2899280"/>
            <a:ext cx="10364398" cy="10364398"/>
          </a:xfrm>
          <a:prstGeom prst="rect">
            <a:avLst/>
          </a:prstGeom>
          <a:noFill/>
          <a:ln>
            <a:noFill/>
          </a:ln>
        </p:spPr>
      </p:pic>
    </p:spTree>
    <p:extLst>
      <p:ext uri="{BB962C8B-B14F-4D97-AF65-F5344CB8AC3E}">
        <p14:creationId xmlns:p14="http://schemas.microsoft.com/office/powerpoint/2010/main" val="24630347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0/50 % content boxes with subheading">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14E9F6C0-0261-4AAC-9BCC-011DE8E76575}"/>
              </a:ext>
            </a:extLst>
          </p:cNvPr>
          <p:cNvSpPr>
            <a:spLocks noGrp="1"/>
          </p:cNvSpPr>
          <p:nvPr>
            <p:ph type="body" sz="quarter" idx="13" hasCustomPrompt="1"/>
          </p:nvPr>
        </p:nvSpPr>
        <p:spPr>
          <a:xfrm>
            <a:off x="515939" y="965389"/>
            <a:ext cx="8928100" cy="260642"/>
          </a:xfrm>
          <a:prstGeom prst="rect">
            <a:avLst/>
          </a:prstGeom>
        </p:spPr>
        <p:txBody>
          <a:bodyPr lIns="0" tIns="0" rIns="0" bIns="0"/>
          <a:lstStyle>
            <a:lvl1pPr marL="0" indent="0">
              <a:lnSpc>
                <a:spcPct val="90000"/>
              </a:lnSpc>
              <a:buNone/>
              <a:defRPr sz="2000">
                <a:solidFill>
                  <a:schemeClr val="bg1"/>
                </a:solidFill>
              </a:defRPr>
            </a:lvl1pPr>
          </a:lstStyle>
          <a:p>
            <a:pPr lvl="0"/>
            <a:r>
              <a:rPr lang="de-DE" dirty="0"/>
              <a:t>Unterüberschrift durch Klicken bearbeiten</a:t>
            </a:r>
          </a:p>
        </p:txBody>
      </p:sp>
      <p:sp>
        <p:nvSpPr>
          <p:cNvPr id="10" name="Textplatzhalter 8">
            <a:extLst>
              <a:ext uri="{FF2B5EF4-FFF2-40B4-BE49-F238E27FC236}">
                <a16:creationId xmlns:a16="http://schemas.microsoft.com/office/drawing/2014/main" id="{AB0E5CFF-A9F2-4185-AE74-86D7325A291F}"/>
              </a:ext>
            </a:extLst>
          </p:cNvPr>
          <p:cNvSpPr>
            <a:spLocks noGrp="1"/>
          </p:cNvSpPr>
          <p:nvPr>
            <p:ph type="body" sz="quarter" idx="12" hasCustomPrompt="1"/>
          </p:nvPr>
        </p:nvSpPr>
        <p:spPr>
          <a:xfrm>
            <a:off x="515938" y="541175"/>
            <a:ext cx="8928099" cy="414787"/>
          </a:xfrm>
          <a:prstGeom prst="rect">
            <a:avLst/>
          </a:prstGeom>
        </p:spPr>
        <p:txBody>
          <a:bodyPr lIns="0" tIns="0" rIns="0" bIns="0"/>
          <a:lstStyle>
            <a:lvl1pPr marL="0" indent="0">
              <a:lnSpc>
                <a:spcPct val="90000"/>
              </a:lnSpc>
              <a:buNone/>
              <a:defRPr sz="2600" b="1" i="0">
                <a:solidFill>
                  <a:schemeClr val="tx1"/>
                </a:solidFill>
              </a:defRPr>
            </a:lvl1pPr>
          </a:lstStyle>
          <a:p>
            <a:r>
              <a:rPr lang="de-DE" dirty="0"/>
              <a:t>Mastertitelformat durch Klicken bearbeiten</a:t>
            </a:r>
          </a:p>
        </p:txBody>
      </p:sp>
      <p:sp>
        <p:nvSpPr>
          <p:cNvPr id="7" name="Inhaltsplatzhalter 2">
            <a:extLst>
              <a:ext uri="{FF2B5EF4-FFF2-40B4-BE49-F238E27FC236}">
                <a16:creationId xmlns:a16="http://schemas.microsoft.com/office/drawing/2014/main" id="{CCE53887-268E-422E-899C-46D4A27128FC}"/>
              </a:ext>
            </a:extLst>
          </p:cNvPr>
          <p:cNvSpPr>
            <a:spLocks noGrp="1"/>
          </p:cNvSpPr>
          <p:nvPr>
            <p:ph sz="quarter" idx="15" hasCustomPrompt="1"/>
          </p:nvPr>
        </p:nvSpPr>
        <p:spPr>
          <a:xfrm>
            <a:off x="6275389" y="1592263"/>
            <a:ext cx="5400672" cy="47245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a:lnSpc>
                <a:spcPct val="100000"/>
              </a:lnSpc>
              <a:spcBef>
                <a:spcPts val="600"/>
              </a:spcBef>
              <a:defRPr sz="1200">
                <a:latin typeface="Red Hat Text" panose="02010303040201060303" pitchFamily="2" charset="0"/>
                <a:ea typeface="Red Hat Text" panose="02010303040201060303" pitchFamily="2" charset="0"/>
                <a:cs typeface="Red Hat Text" panose="02010303040201060303"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lvl="4"/>
            <a:r>
              <a:rPr lang="de-DE" dirty="0"/>
              <a:t>Fünfte Ebene</a:t>
            </a:r>
          </a:p>
        </p:txBody>
      </p:sp>
      <p:sp>
        <p:nvSpPr>
          <p:cNvPr id="2" name="Inhaltsplatzhalter 2">
            <a:extLst>
              <a:ext uri="{FF2B5EF4-FFF2-40B4-BE49-F238E27FC236}">
                <a16:creationId xmlns:a16="http://schemas.microsoft.com/office/drawing/2014/main" id="{4CFEC355-F9B6-B8FF-D3D1-F117B7FD06BD}"/>
              </a:ext>
            </a:extLst>
          </p:cNvPr>
          <p:cNvSpPr>
            <a:spLocks noGrp="1"/>
          </p:cNvSpPr>
          <p:nvPr>
            <p:ph sz="quarter" idx="16" hasCustomPrompt="1"/>
          </p:nvPr>
        </p:nvSpPr>
        <p:spPr>
          <a:xfrm>
            <a:off x="515939" y="1592263"/>
            <a:ext cx="5400674" cy="47245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marL="1600225" indent="-228603">
              <a:lnSpc>
                <a:spcPct val="100000"/>
              </a:lnSpc>
              <a:spcBef>
                <a:spcPts val="600"/>
              </a:spcBef>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a:lnSpc>
                <a:spcPct val="100000"/>
              </a:lnSpc>
              <a:spcBef>
                <a:spcPts val="600"/>
              </a:spcBef>
              <a:defRPr sz="1200">
                <a:latin typeface="Red Hat Text" panose="02010303040201060303" pitchFamily="2" charset="0"/>
                <a:ea typeface="Red Hat Text" panose="02010303040201060303" pitchFamily="2" charset="0"/>
                <a:cs typeface="Red Hat Text" panose="02010303040201060303"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lvl="4"/>
            <a:r>
              <a:rPr lang="de-DE" dirty="0"/>
              <a:t>Fünfte Ebene</a:t>
            </a:r>
          </a:p>
        </p:txBody>
      </p:sp>
    </p:spTree>
    <p:extLst>
      <p:ext uri="{BB962C8B-B14F-4D97-AF65-F5344CB8AC3E}">
        <p14:creationId xmlns:p14="http://schemas.microsoft.com/office/powerpoint/2010/main" val="16101487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50/50 % content boxes with subheading">
  <p:cSld name="50/50 % content boxes with subheading">
    <p:spTree>
      <p:nvGrpSpPr>
        <p:cNvPr id="1" name="Shape 123"/>
        <p:cNvGrpSpPr/>
        <p:nvPr/>
      </p:nvGrpSpPr>
      <p:grpSpPr>
        <a:xfrm>
          <a:off x="0" y="0"/>
          <a:ext cx="0" cy="0"/>
          <a:chOff x="0" y="0"/>
          <a:chExt cx="0" cy="0"/>
        </a:xfrm>
      </p:grpSpPr>
      <p:sp>
        <p:nvSpPr>
          <p:cNvPr id="124" name="Google Shape;124;p14"/>
          <p:cNvSpPr txBox="1">
            <a:spLocks noGrp="1"/>
          </p:cNvSpPr>
          <p:nvPr>
            <p:ph type="body" idx="1"/>
          </p:nvPr>
        </p:nvSpPr>
        <p:spPr>
          <a:xfrm>
            <a:off x="515939" y="965389"/>
            <a:ext cx="8928100" cy="260642"/>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Red Hat Text"/>
                <a:ea typeface="Red Hat Text"/>
                <a:cs typeface="Red Hat Text"/>
                <a:sym typeface="Red Hat Text"/>
              </a:defRPr>
            </a:lvl1pPr>
            <a:lvl2pPr marL="914400" marR="0" lvl="1" indent="-317500" algn="l" rtl="0">
              <a:lnSpc>
                <a:spcPct val="110000"/>
              </a:lnSpc>
              <a:spcBef>
                <a:spcPts val="1000"/>
              </a:spcBef>
              <a:spcAft>
                <a:spcPts val="0"/>
              </a:spcAft>
              <a:buClr>
                <a:srgbClr val="282827"/>
              </a:buClr>
              <a:buSzPts val="1400"/>
              <a:buFont typeface="Arial"/>
              <a:buChar char="&gt;"/>
              <a:defRPr sz="1400" b="0" i="0" u="none" strike="noStrike" cap="none">
                <a:solidFill>
                  <a:srgbClr val="282827"/>
                </a:solidFill>
                <a:latin typeface="Red Hat Text"/>
                <a:ea typeface="Red Hat Text"/>
                <a:cs typeface="Red Hat Text"/>
                <a:sym typeface="Red Hat Text"/>
              </a:defRPr>
            </a:lvl2pPr>
            <a:lvl3pPr marL="1371600" marR="0" lvl="2" indent="-317500" algn="l" rtl="0">
              <a:lnSpc>
                <a:spcPct val="110000"/>
              </a:lnSpc>
              <a:spcBef>
                <a:spcPts val="1000"/>
              </a:spcBef>
              <a:spcAft>
                <a:spcPts val="0"/>
              </a:spcAft>
              <a:buClr>
                <a:srgbClr val="282827"/>
              </a:buClr>
              <a:buSzPts val="1400"/>
              <a:buFont typeface="Arial"/>
              <a:buChar char="&gt;"/>
              <a:defRPr sz="1400" b="0" i="0" u="none" strike="noStrike" cap="none">
                <a:solidFill>
                  <a:srgbClr val="282827"/>
                </a:solidFill>
                <a:latin typeface="Red Hat Text"/>
                <a:ea typeface="Red Hat Text"/>
                <a:cs typeface="Red Hat Text"/>
                <a:sym typeface="Red Hat Text"/>
              </a:defRPr>
            </a:lvl3pPr>
            <a:lvl4pPr marL="1828800" marR="0" lvl="3" indent="-298450" algn="l" rtl="0">
              <a:lnSpc>
                <a:spcPct val="110000"/>
              </a:lnSpc>
              <a:spcBef>
                <a:spcPts val="1000"/>
              </a:spcBef>
              <a:spcAft>
                <a:spcPts val="0"/>
              </a:spcAft>
              <a:buClr>
                <a:srgbClr val="282827"/>
              </a:buClr>
              <a:buSzPts val="1100"/>
              <a:buFont typeface="Arial"/>
              <a:buChar char="&gt;"/>
              <a:defRPr sz="1100" b="0" i="0" u="none" strike="noStrike" cap="none">
                <a:solidFill>
                  <a:srgbClr val="282827"/>
                </a:solidFill>
                <a:latin typeface="Red Hat Text"/>
                <a:ea typeface="Red Hat Text"/>
                <a:cs typeface="Red Hat Text"/>
                <a:sym typeface="Red Hat Text"/>
              </a:defRPr>
            </a:lvl4pPr>
            <a:lvl5pPr marL="2286000" marR="0" lvl="4" indent="-298450" algn="l" rtl="0">
              <a:lnSpc>
                <a:spcPct val="110000"/>
              </a:lnSpc>
              <a:spcBef>
                <a:spcPts val="1000"/>
              </a:spcBef>
              <a:spcAft>
                <a:spcPts val="0"/>
              </a:spcAft>
              <a:buClr>
                <a:srgbClr val="282827"/>
              </a:buClr>
              <a:buSzPts val="1100"/>
              <a:buFont typeface="Arial"/>
              <a:buChar char="&gt;"/>
              <a:defRPr sz="1100" b="0" i="0" u="none" strike="noStrike" cap="none">
                <a:solidFill>
                  <a:srgbClr val="282827"/>
                </a:solidFill>
                <a:latin typeface="Red Hat Text"/>
                <a:ea typeface="Red Hat Text"/>
                <a:cs typeface="Red Hat Text"/>
                <a:sym typeface="Red Hat Tex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
        <p:nvSpPr>
          <p:cNvPr id="125" name="Google Shape;125;p14"/>
          <p:cNvSpPr txBox="1">
            <a:spLocks noGrp="1"/>
          </p:cNvSpPr>
          <p:nvPr>
            <p:ph type="body" idx="2"/>
          </p:nvPr>
        </p:nvSpPr>
        <p:spPr>
          <a:xfrm>
            <a:off x="515938" y="541175"/>
            <a:ext cx="8928099" cy="414787"/>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dk1"/>
              </a:buClr>
              <a:buSzPts val="2600"/>
              <a:buFont typeface="Arial"/>
              <a:buNone/>
              <a:defRPr sz="2600" b="1" i="0" u="none" strike="noStrike" cap="none">
                <a:solidFill>
                  <a:schemeClr val="dk1"/>
                </a:solidFill>
                <a:latin typeface="Red Hat Text"/>
                <a:ea typeface="Red Hat Text"/>
                <a:cs typeface="Red Hat Text"/>
                <a:sym typeface="Red Hat Text"/>
              </a:defRPr>
            </a:lvl1pPr>
            <a:lvl2pPr marL="914400" marR="0" lvl="1" indent="-317500" algn="l" rtl="0">
              <a:lnSpc>
                <a:spcPct val="110000"/>
              </a:lnSpc>
              <a:spcBef>
                <a:spcPts val="1000"/>
              </a:spcBef>
              <a:spcAft>
                <a:spcPts val="0"/>
              </a:spcAft>
              <a:buClr>
                <a:srgbClr val="282827"/>
              </a:buClr>
              <a:buSzPts val="1400"/>
              <a:buFont typeface="Arial"/>
              <a:buChar char="&gt;"/>
              <a:defRPr sz="1400" b="0" i="0" u="none" strike="noStrike" cap="none">
                <a:solidFill>
                  <a:srgbClr val="282827"/>
                </a:solidFill>
                <a:latin typeface="Red Hat Text"/>
                <a:ea typeface="Red Hat Text"/>
                <a:cs typeface="Red Hat Text"/>
                <a:sym typeface="Red Hat Text"/>
              </a:defRPr>
            </a:lvl2pPr>
            <a:lvl3pPr marL="1371600" marR="0" lvl="2" indent="-317500" algn="l" rtl="0">
              <a:lnSpc>
                <a:spcPct val="110000"/>
              </a:lnSpc>
              <a:spcBef>
                <a:spcPts val="1000"/>
              </a:spcBef>
              <a:spcAft>
                <a:spcPts val="0"/>
              </a:spcAft>
              <a:buClr>
                <a:srgbClr val="282827"/>
              </a:buClr>
              <a:buSzPts val="1400"/>
              <a:buFont typeface="Arial"/>
              <a:buChar char="&gt;"/>
              <a:defRPr sz="1400" b="0" i="0" u="none" strike="noStrike" cap="none">
                <a:solidFill>
                  <a:srgbClr val="282827"/>
                </a:solidFill>
                <a:latin typeface="Red Hat Text"/>
                <a:ea typeface="Red Hat Text"/>
                <a:cs typeface="Red Hat Text"/>
                <a:sym typeface="Red Hat Text"/>
              </a:defRPr>
            </a:lvl3pPr>
            <a:lvl4pPr marL="1828800" marR="0" lvl="3" indent="-298450" algn="l" rtl="0">
              <a:lnSpc>
                <a:spcPct val="110000"/>
              </a:lnSpc>
              <a:spcBef>
                <a:spcPts val="1000"/>
              </a:spcBef>
              <a:spcAft>
                <a:spcPts val="0"/>
              </a:spcAft>
              <a:buClr>
                <a:srgbClr val="282827"/>
              </a:buClr>
              <a:buSzPts val="1100"/>
              <a:buFont typeface="Arial"/>
              <a:buChar char="&gt;"/>
              <a:defRPr sz="1100" b="0" i="0" u="none" strike="noStrike" cap="none">
                <a:solidFill>
                  <a:srgbClr val="282827"/>
                </a:solidFill>
                <a:latin typeface="Red Hat Text"/>
                <a:ea typeface="Red Hat Text"/>
                <a:cs typeface="Red Hat Text"/>
                <a:sym typeface="Red Hat Text"/>
              </a:defRPr>
            </a:lvl4pPr>
            <a:lvl5pPr marL="2286000" marR="0" lvl="4" indent="-298450" algn="l" rtl="0">
              <a:lnSpc>
                <a:spcPct val="110000"/>
              </a:lnSpc>
              <a:spcBef>
                <a:spcPts val="1000"/>
              </a:spcBef>
              <a:spcAft>
                <a:spcPts val="0"/>
              </a:spcAft>
              <a:buClr>
                <a:srgbClr val="282827"/>
              </a:buClr>
              <a:buSzPts val="1100"/>
              <a:buFont typeface="Arial"/>
              <a:buChar char="&gt;"/>
              <a:defRPr sz="1100" b="0" i="0" u="none" strike="noStrike" cap="none">
                <a:solidFill>
                  <a:srgbClr val="282827"/>
                </a:solidFill>
                <a:latin typeface="Red Hat Text"/>
                <a:ea typeface="Red Hat Text"/>
                <a:cs typeface="Red Hat Text"/>
                <a:sym typeface="Red Hat Tex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
        <p:nvSpPr>
          <p:cNvPr id="126" name="Google Shape;126;p14"/>
          <p:cNvSpPr txBox="1">
            <a:spLocks noGrp="1"/>
          </p:cNvSpPr>
          <p:nvPr>
            <p:ph type="body" idx="3"/>
          </p:nvPr>
        </p:nvSpPr>
        <p:spPr>
          <a:xfrm>
            <a:off x="6275389" y="1592263"/>
            <a:ext cx="5400672" cy="4724562"/>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1000"/>
              </a:spcBef>
              <a:spcAft>
                <a:spcPts val="0"/>
              </a:spcAft>
              <a:buClr>
                <a:srgbClr val="000000"/>
              </a:buClr>
              <a:buSzPts val="1800"/>
              <a:buFont typeface="Arial"/>
              <a:buChar char="&gt;"/>
              <a:defRPr sz="1800" b="1" i="0" u="none" strike="noStrike" cap="none">
                <a:solidFill>
                  <a:srgbClr val="000000"/>
                </a:solidFill>
                <a:latin typeface="Red Hat Text"/>
                <a:ea typeface="Red Hat Text"/>
                <a:cs typeface="Red Hat Text"/>
                <a:sym typeface="Red Hat Text"/>
              </a:defRPr>
            </a:lvl1pPr>
            <a:lvl2pPr marL="914400" marR="0" lvl="1" indent="-330200" algn="l" rtl="0">
              <a:lnSpc>
                <a:spcPct val="100000"/>
              </a:lnSpc>
              <a:spcBef>
                <a:spcPts val="600"/>
              </a:spcBef>
              <a:spcAft>
                <a:spcPts val="0"/>
              </a:spcAft>
              <a:buClr>
                <a:srgbClr val="000000"/>
              </a:buClr>
              <a:buSzPts val="1600"/>
              <a:buFont typeface="Arial"/>
              <a:buChar char="&gt;"/>
              <a:defRPr sz="1600" b="1" i="0" u="none" strike="noStrike" cap="none">
                <a:solidFill>
                  <a:srgbClr val="000000"/>
                </a:solidFill>
                <a:latin typeface="Red Hat Text"/>
                <a:ea typeface="Red Hat Text"/>
                <a:cs typeface="Red Hat Text"/>
                <a:sym typeface="Red Hat Text"/>
              </a:defRPr>
            </a:lvl2pPr>
            <a:lvl3pPr marL="1371600" marR="0" lvl="2" indent="-330200" algn="l" rtl="0">
              <a:lnSpc>
                <a:spcPct val="100000"/>
              </a:lnSpc>
              <a:spcBef>
                <a:spcPts val="600"/>
              </a:spcBef>
              <a:spcAft>
                <a:spcPts val="0"/>
              </a:spcAft>
              <a:buClr>
                <a:srgbClr val="000000"/>
              </a:buClr>
              <a:buSzPts val="1600"/>
              <a:buFont typeface="Arial"/>
              <a:buChar char="&gt;"/>
              <a:defRPr sz="1600" b="0" i="0" u="none" strike="noStrike" cap="none">
                <a:solidFill>
                  <a:srgbClr val="000000"/>
                </a:solidFill>
                <a:latin typeface="Red Hat Text"/>
                <a:ea typeface="Red Hat Text"/>
                <a:cs typeface="Red Hat Text"/>
                <a:sym typeface="Red Hat Text"/>
              </a:defRPr>
            </a:lvl3pPr>
            <a:lvl4pPr marL="1828800" marR="0" lvl="3" indent="-317500" algn="l" rtl="0">
              <a:lnSpc>
                <a:spcPct val="100000"/>
              </a:lnSpc>
              <a:spcBef>
                <a:spcPts val="600"/>
              </a:spcBef>
              <a:spcAft>
                <a:spcPts val="0"/>
              </a:spcAft>
              <a:buClr>
                <a:srgbClr val="282827"/>
              </a:buClr>
              <a:buSzPts val="1400"/>
              <a:buFont typeface="Arial"/>
              <a:buChar char="&gt;"/>
              <a:defRPr sz="1400" b="0" i="0" u="none" strike="noStrike" cap="none">
                <a:solidFill>
                  <a:srgbClr val="282827"/>
                </a:solidFill>
                <a:latin typeface="Red Hat Text"/>
                <a:ea typeface="Red Hat Text"/>
                <a:cs typeface="Red Hat Text"/>
                <a:sym typeface="Red Hat Text"/>
              </a:defRPr>
            </a:lvl4pPr>
            <a:lvl5pPr marL="2286000" marR="0" lvl="4" indent="-304800" algn="l" rtl="0">
              <a:lnSpc>
                <a:spcPct val="100000"/>
              </a:lnSpc>
              <a:spcBef>
                <a:spcPts val="600"/>
              </a:spcBef>
              <a:spcAft>
                <a:spcPts val="0"/>
              </a:spcAft>
              <a:buClr>
                <a:srgbClr val="282827"/>
              </a:buClr>
              <a:buSzPts val="1200"/>
              <a:buFont typeface="Arial"/>
              <a:buChar char="&gt;"/>
              <a:defRPr sz="1200" b="0" i="0" u="none" strike="noStrike" cap="none">
                <a:solidFill>
                  <a:srgbClr val="282827"/>
                </a:solidFill>
                <a:latin typeface="Red Hat Text"/>
                <a:ea typeface="Red Hat Text"/>
                <a:cs typeface="Red Hat Text"/>
                <a:sym typeface="Red Hat Tex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
        <p:nvSpPr>
          <p:cNvPr id="127" name="Google Shape;127;p14"/>
          <p:cNvSpPr txBox="1">
            <a:spLocks noGrp="1"/>
          </p:cNvSpPr>
          <p:nvPr>
            <p:ph type="body" idx="4"/>
          </p:nvPr>
        </p:nvSpPr>
        <p:spPr>
          <a:xfrm>
            <a:off x="515939" y="1592263"/>
            <a:ext cx="5400674" cy="4724562"/>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1000"/>
              </a:spcBef>
              <a:spcAft>
                <a:spcPts val="0"/>
              </a:spcAft>
              <a:buClr>
                <a:srgbClr val="000000"/>
              </a:buClr>
              <a:buSzPts val="1800"/>
              <a:buFont typeface="Arial"/>
              <a:buChar char="&gt;"/>
              <a:defRPr sz="1800" b="1" i="0" u="none" strike="noStrike" cap="none">
                <a:solidFill>
                  <a:srgbClr val="000000"/>
                </a:solidFill>
                <a:latin typeface="Red Hat Text"/>
                <a:ea typeface="Red Hat Text"/>
                <a:cs typeface="Red Hat Text"/>
                <a:sym typeface="Red Hat Text"/>
              </a:defRPr>
            </a:lvl1pPr>
            <a:lvl2pPr marL="914400" marR="0" lvl="1" indent="-330200" algn="l" rtl="0">
              <a:lnSpc>
                <a:spcPct val="100000"/>
              </a:lnSpc>
              <a:spcBef>
                <a:spcPts val="600"/>
              </a:spcBef>
              <a:spcAft>
                <a:spcPts val="0"/>
              </a:spcAft>
              <a:buClr>
                <a:srgbClr val="000000"/>
              </a:buClr>
              <a:buSzPts val="1600"/>
              <a:buFont typeface="Arial"/>
              <a:buChar char="&gt;"/>
              <a:defRPr sz="1600" b="1" i="0" u="none" strike="noStrike" cap="none">
                <a:solidFill>
                  <a:srgbClr val="000000"/>
                </a:solidFill>
                <a:latin typeface="Red Hat Text"/>
                <a:ea typeface="Red Hat Text"/>
                <a:cs typeface="Red Hat Text"/>
                <a:sym typeface="Red Hat Text"/>
              </a:defRPr>
            </a:lvl2pPr>
            <a:lvl3pPr marL="1371600" marR="0" lvl="2" indent="-330200" algn="l" rtl="0">
              <a:lnSpc>
                <a:spcPct val="100000"/>
              </a:lnSpc>
              <a:spcBef>
                <a:spcPts val="600"/>
              </a:spcBef>
              <a:spcAft>
                <a:spcPts val="0"/>
              </a:spcAft>
              <a:buClr>
                <a:srgbClr val="000000"/>
              </a:buClr>
              <a:buSzPts val="1600"/>
              <a:buFont typeface="Arial"/>
              <a:buChar char="&gt;"/>
              <a:defRPr sz="1600" b="0" i="0" u="none" strike="noStrike" cap="none">
                <a:solidFill>
                  <a:srgbClr val="000000"/>
                </a:solidFill>
                <a:latin typeface="Red Hat Text"/>
                <a:ea typeface="Red Hat Text"/>
                <a:cs typeface="Red Hat Text"/>
                <a:sym typeface="Red Hat Text"/>
              </a:defRPr>
            </a:lvl3pPr>
            <a:lvl4pPr marL="1828800" marR="0" lvl="3" indent="-317500" algn="l" rtl="0">
              <a:lnSpc>
                <a:spcPct val="100000"/>
              </a:lnSpc>
              <a:spcBef>
                <a:spcPts val="600"/>
              </a:spcBef>
              <a:spcAft>
                <a:spcPts val="0"/>
              </a:spcAft>
              <a:buClr>
                <a:srgbClr val="282827"/>
              </a:buClr>
              <a:buSzPts val="1400"/>
              <a:buFont typeface="Arial"/>
              <a:buChar char="&gt;"/>
              <a:defRPr sz="1400" b="0" i="0" u="none" strike="noStrike" cap="none">
                <a:solidFill>
                  <a:srgbClr val="282827"/>
                </a:solidFill>
                <a:latin typeface="Red Hat Text"/>
                <a:ea typeface="Red Hat Text"/>
                <a:cs typeface="Red Hat Text"/>
                <a:sym typeface="Red Hat Text"/>
              </a:defRPr>
            </a:lvl4pPr>
            <a:lvl5pPr marL="2286000" marR="0" lvl="4" indent="-304800" algn="l" rtl="0">
              <a:lnSpc>
                <a:spcPct val="100000"/>
              </a:lnSpc>
              <a:spcBef>
                <a:spcPts val="600"/>
              </a:spcBef>
              <a:spcAft>
                <a:spcPts val="0"/>
              </a:spcAft>
              <a:buClr>
                <a:srgbClr val="282827"/>
              </a:buClr>
              <a:buSzPts val="1200"/>
              <a:buFont typeface="Arial"/>
              <a:buChar char="&gt;"/>
              <a:defRPr sz="1200" b="0" i="0" u="none" strike="noStrike" cap="none">
                <a:solidFill>
                  <a:srgbClr val="282827"/>
                </a:solidFill>
                <a:latin typeface="Red Hat Text"/>
                <a:ea typeface="Red Hat Text"/>
                <a:cs typeface="Red Hat Text"/>
                <a:sym typeface="Red Hat Tex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247724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0% content box">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08A5C33D-523C-4F8C-A03B-C02449D52FC8}"/>
              </a:ext>
            </a:extLst>
          </p:cNvPr>
          <p:cNvSpPr>
            <a:spLocks noGrp="1"/>
          </p:cNvSpPr>
          <p:nvPr>
            <p:ph type="body" sz="quarter" idx="12" hasCustomPrompt="1"/>
          </p:nvPr>
        </p:nvSpPr>
        <p:spPr>
          <a:xfrm>
            <a:off x="515937" y="541175"/>
            <a:ext cx="8928101" cy="675429"/>
          </a:xfrm>
          <a:prstGeom prst="rect">
            <a:avLst/>
          </a:prstGeom>
        </p:spPr>
        <p:txBody>
          <a:bodyPr lIns="0" tIns="0" rIns="0" bIns="0"/>
          <a:lstStyle>
            <a:lvl1pPr marL="0" indent="0">
              <a:lnSpc>
                <a:spcPct val="90000"/>
              </a:lnSpc>
              <a:buNone/>
              <a:defRPr sz="2600" b="1" i="0">
                <a:solidFill>
                  <a:schemeClr val="tx1"/>
                </a:solidFill>
              </a:defRPr>
            </a:lvl1pPr>
          </a:lstStyle>
          <a:p>
            <a:r>
              <a:rPr lang="de-DE" dirty="0"/>
              <a:t>Mastertitelformat durch Klicken bearbeiten</a:t>
            </a:r>
          </a:p>
        </p:txBody>
      </p:sp>
      <p:sp>
        <p:nvSpPr>
          <p:cNvPr id="3" name="Inhaltsplatzhalter 2">
            <a:extLst>
              <a:ext uri="{FF2B5EF4-FFF2-40B4-BE49-F238E27FC236}">
                <a16:creationId xmlns:a16="http://schemas.microsoft.com/office/drawing/2014/main" id="{DD9B81D0-92BB-4207-9A0F-F77940841F47}"/>
              </a:ext>
            </a:extLst>
          </p:cNvPr>
          <p:cNvSpPr>
            <a:spLocks noGrp="1"/>
          </p:cNvSpPr>
          <p:nvPr>
            <p:ph sz="quarter" idx="15" hasCustomPrompt="1"/>
          </p:nvPr>
        </p:nvSpPr>
        <p:spPr>
          <a:xfrm>
            <a:off x="515999" y="1592263"/>
            <a:ext cx="11160063" cy="4716462"/>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a:lnSpc>
                <a:spcPct val="100000"/>
              </a:lnSpc>
              <a:spcBef>
                <a:spcPts val="600"/>
              </a:spcBef>
              <a:defRPr sz="1400">
                <a:latin typeface="Red Hat Text" panose="02010303040201060303" pitchFamily="2" charset="0"/>
                <a:ea typeface="Red Hat Text" panose="02010303040201060303" pitchFamily="2" charset="0"/>
                <a:cs typeface="Red Hat Text" panose="02010303040201060303" pitchFamily="2" charset="0"/>
              </a:defRPr>
            </a:lvl4pPr>
            <a:lvl5pPr>
              <a:lnSpc>
                <a:spcPct val="100000"/>
              </a:lnSpc>
              <a:spcBef>
                <a:spcPts val="600"/>
              </a:spcBef>
              <a:defRPr sz="1200">
                <a:latin typeface="Red Hat Text" panose="02010303040201060303" pitchFamily="2" charset="0"/>
                <a:ea typeface="Red Hat Text" panose="02010303040201060303" pitchFamily="2" charset="0"/>
                <a:cs typeface="Red Hat Text" panose="02010303040201060303"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lvl="4"/>
            <a:r>
              <a:rPr lang="de-DE" dirty="0"/>
              <a:t>Fünfte Ebene</a:t>
            </a:r>
          </a:p>
        </p:txBody>
      </p:sp>
    </p:spTree>
    <p:extLst>
      <p:ext uri="{BB962C8B-B14F-4D97-AF65-F5344CB8AC3E}">
        <p14:creationId xmlns:p14="http://schemas.microsoft.com/office/powerpoint/2010/main" val="2457075041"/>
      </p:ext>
    </p:extLst>
  </p:cSld>
  <p:clrMapOvr>
    <a:masterClrMapping/>
  </p:clrMapOvr>
  <p:extLst>
    <p:ext uri="{DCECCB84-F9BA-43D5-87BE-67443E8EF086}">
      <p15:sldGuideLst xmlns:p15="http://schemas.microsoft.com/office/powerpoint/2012/main">
        <p15:guide id="1" pos="325">
          <p15:clr>
            <a:srgbClr val="FBAE40"/>
          </p15:clr>
        </p15:guide>
        <p15:guide id="2" pos="735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0% content box with subheading">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14E9F6C0-0261-4AAC-9BCC-011DE8E76575}"/>
              </a:ext>
            </a:extLst>
          </p:cNvPr>
          <p:cNvSpPr>
            <a:spLocks noGrp="1"/>
          </p:cNvSpPr>
          <p:nvPr>
            <p:ph type="body" sz="quarter" idx="13" hasCustomPrompt="1"/>
          </p:nvPr>
        </p:nvSpPr>
        <p:spPr>
          <a:xfrm>
            <a:off x="515938" y="965389"/>
            <a:ext cx="8928099" cy="260642"/>
          </a:xfrm>
          <a:prstGeom prst="rect">
            <a:avLst/>
          </a:prstGeom>
        </p:spPr>
        <p:txBody>
          <a:bodyPr lIns="0" tIns="0" rIns="0" bIns="0"/>
          <a:lstStyle>
            <a:lvl1pPr marL="0" indent="0">
              <a:lnSpc>
                <a:spcPct val="90000"/>
              </a:lnSpc>
              <a:buNone/>
              <a:defRPr sz="2000">
                <a:solidFill>
                  <a:schemeClr val="bg1"/>
                </a:solidFill>
              </a:defRPr>
            </a:lvl1pPr>
          </a:lstStyle>
          <a:p>
            <a:pPr lvl="0"/>
            <a:r>
              <a:rPr lang="de-DE" dirty="0"/>
              <a:t>Unterüberschrift durch Klicken bearbeiten</a:t>
            </a:r>
          </a:p>
        </p:txBody>
      </p:sp>
      <p:sp>
        <p:nvSpPr>
          <p:cNvPr id="10" name="Textplatzhalter 8">
            <a:extLst>
              <a:ext uri="{FF2B5EF4-FFF2-40B4-BE49-F238E27FC236}">
                <a16:creationId xmlns:a16="http://schemas.microsoft.com/office/drawing/2014/main" id="{AB0E5CFF-A9F2-4185-AE74-86D7325A291F}"/>
              </a:ext>
            </a:extLst>
          </p:cNvPr>
          <p:cNvSpPr>
            <a:spLocks noGrp="1"/>
          </p:cNvSpPr>
          <p:nvPr>
            <p:ph type="body" sz="quarter" idx="12" hasCustomPrompt="1"/>
          </p:nvPr>
        </p:nvSpPr>
        <p:spPr>
          <a:xfrm>
            <a:off x="515938" y="541175"/>
            <a:ext cx="8928100" cy="414787"/>
          </a:xfrm>
          <a:prstGeom prst="rect">
            <a:avLst/>
          </a:prstGeom>
        </p:spPr>
        <p:txBody>
          <a:bodyPr lIns="0" tIns="0" rIns="0" bIns="0"/>
          <a:lstStyle>
            <a:lvl1pPr marL="0" indent="0">
              <a:lnSpc>
                <a:spcPct val="90000"/>
              </a:lnSpc>
              <a:buNone/>
              <a:defRPr sz="2600" b="1" i="0">
                <a:solidFill>
                  <a:schemeClr val="tx1"/>
                </a:solidFill>
              </a:defRPr>
            </a:lvl1pPr>
          </a:lstStyle>
          <a:p>
            <a:r>
              <a:rPr lang="de-DE" dirty="0"/>
              <a:t>Mastertitelformat durch Klicken bearbeiten</a:t>
            </a:r>
          </a:p>
        </p:txBody>
      </p:sp>
      <p:sp>
        <p:nvSpPr>
          <p:cNvPr id="2" name="Inhaltsplatzhalter 2">
            <a:extLst>
              <a:ext uri="{FF2B5EF4-FFF2-40B4-BE49-F238E27FC236}">
                <a16:creationId xmlns:a16="http://schemas.microsoft.com/office/drawing/2014/main" id="{5E28E839-DE0A-5E35-8C2F-423169BA24D9}"/>
              </a:ext>
            </a:extLst>
          </p:cNvPr>
          <p:cNvSpPr>
            <a:spLocks noGrp="1"/>
          </p:cNvSpPr>
          <p:nvPr>
            <p:ph sz="quarter" idx="15" hasCustomPrompt="1"/>
          </p:nvPr>
        </p:nvSpPr>
        <p:spPr>
          <a:xfrm>
            <a:off x="515938" y="1592263"/>
            <a:ext cx="11160125" cy="4716461"/>
          </a:xfrm>
          <a:prstGeom prst="rect">
            <a:avLst/>
          </a:prstGeom>
        </p:spPr>
        <p:txBody>
          <a:bodyPr lIns="0" tIns="0" rIns="0" bIns="0"/>
          <a:lstStyle>
            <a:lvl1pPr>
              <a:lnSpc>
                <a:spcPct val="100000"/>
              </a:lnSpc>
              <a:defRPr sz="18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1pPr>
            <a:lvl2pPr>
              <a:lnSpc>
                <a:spcPct val="100000"/>
              </a:lnSpc>
              <a:spcBef>
                <a:spcPts val="600"/>
              </a:spcBef>
              <a:defRPr sz="1600" b="1">
                <a:solidFill>
                  <a:srgbClr val="000000"/>
                </a:solidFill>
                <a:latin typeface="Red Hat Text" panose="02010303040201060303" pitchFamily="2" charset="0"/>
                <a:ea typeface="Red Hat Text" panose="02010303040201060303" pitchFamily="2" charset="0"/>
                <a:cs typeface="Red Hat Text" panose="02010303040201060303" pitchFamily="2" charset="0"/>
              </a:defRPr>
            </a:lvl2pPr>
            <a:lvl3pPr>
              <a:lnSpc>
                <a:spcPct val="100000"/>
              </a:lnSpc>
              <a:spcBef>
                <a:spcPts val="600"/>
              </a:spcBef>
              <a:defRPr sz="1600">
                <a:solidFill>
                  <a:srgbClr val="000000"/>
                </a:solidFill>
                <a:latin typeface="Red Hat Text" panose="02010303040201060303" pitchFamily="2" charset="0"/>
                <a:ea typeface="Red Hat Text" panose="02010303040201060303" pitchFamily="2" charset="0"/>
                <a:cs typeface="Red Hat Text" panose="02010303040201060303" pitchFamily="2" charset="0"/>
              </a:defRPr>
            </a:lvl3pPr>
            <a:lvl4pPr>
              <a:lnSpc>
                <a:spcPct val="100000"/>
              </a:lnSpc>
              <a:spcBef>
                <a:spcPts val="600"/>
              </a:spcBef>
              <a:defRPr sz="1400">
                <a:latin typeface="Red Hat Text" panose="02010303040201060303" pitchFamily="2" charset="0"/>
                <a:ea typeface="Red Hat Text" panose="02010303040201060303" pitchFamily="2" charset="0"/>
                <a:cs typeface="Red Hat Text" panose="02010303040201060303" pitchFamily="2" charset="0"/>
              </a:defRPr>
            </a:lvl4pPr>
            <a:lvl5pPr>
              <a:lnSpc>
                <a:spcPct val="100000"/>
              </a:lnSpc>
              <a:spcBef>
                <a:spcPts val="600"/>
              </a:spcBef>
              <a:defRPr sz="1200">
                <a:latin typeface="Red Hat Text" panose="02010303040201060303" pitchFamily="2" charset="0"/>
                <a:ea typeface="Red Hat Text" panose="02010303040201060303" pitchFamily="2" charset="0"/>
                <a:cs typeface="Red Hat Text" panose="02010303040201060303" pitchFamily="2" charset="0"/>
              </a:defRPr>
            </a:lvl5pPr>
          </a:lstStyle>
          <a:p>
            <a:pPr lvl="0"/>
            <a:r>
              <a:rPr lang="de-DE" dirty="0"/>
              <a:t>Mastertextformat bearbeiten</a:t>
            </a:r>
          </a:p>
          <a:p>
            <a:pPr lvl="1"/>
            <a:r>
              <a:rPr lang="de-DE" dirty="0"/>
              <a:t>Zweite Ebene</a:t>
            </a:r>
          </a:p>
          <a:p>
            <a:pPr lvl="2"/>
            <a:r>
              <a:rPr lang="de-DE" dirty="0"/>
              <a:t>Dritte Ebene</a:t>
            </a:r>
          </a:p>
          <a:p>
            <a:pPr marL="1600225" lvl="3" indent="-228603" algn="l" defTabSz="914415" rtl="0" eaLnBrk="1" latinLnBrk="0" hangingPunct="1">
              <a:lnSpc>
                <a:spcPct val="110000"/>
              </a:lnSpc>
              <a:spcBef>
                <a:spcPts val="1000"/>
              </a:spcBef>
              <a:buFont typeface="Systemschrift Normal"/>
              <a:buChar char="&gt;"/>
            </a:pPr>
            <a:r>
              <a:rPr lang="de-DE" dirty="0"/>
              <a:t>Vierte Ebene</a:t>
            </a:r>
          </a:p>
          <a:p>
            <a:pPr lvl="4"/>
            <a:r>
              <a:rPr lang="de-DE" dirty="0"/>
              <a:t>Fünfte Ebene</a:t>
            </a:r>
          </a:p>
        </p:txBody>
      </p:sp>
    </p:spTree>
    <p:extLst>
      <p:ext uri="{BB962C8B-B14F-4D97-AF65-F5344CB8AC3E}">
        <p14:creationId xmlns:p14="http://schemas.microsoft.com/office/powerpoint/2010/main" val="3732051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image" Target="../media/image46.png"/><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image" Target="../media/image16.emf"/><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oleObject" Target="../embeddings/oleObject15.bin"/><Relationship Id="rId5" Type="http://schemas.openxmlformats.org/officeDocument/2006/relationships/slideLayout" Target="../slideLayouts/slideLayout72.xml"/><Relationship Id="rId10" Type="http://schemas.openxmlformats.org/officeDocument/2006/relationships/tags" Target="../tags/tag35.xml"/><Relationship Id="rId4" Type="http://schemas.openxmlformats.org/officeDocument/2006/relationships/slideLayout" Target="../slideLayouts/slideLayout71.xml"/><Relationship Id="rId9" Type="http://schemas.openxmlformats.org/officeDocument/2006/relationships/theme" Target="../theme/theme10.xml"/><Relationship Id="rId14" Type="http://schemas.openxmlformats.org/officeDocument/2006/relationships/image" Target="../media/image47.svg"/></Relationships>
</file>

<file path=ppt/slideMasters/_rels/slideMaster1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tags" Target="../tags/tag36.xml"/><Relationship Id="rId1" Type="http://schemas.openxmlformats.org/officeDocument/2006/relationships/theme" Target="../theme/theme1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6.emf"/></Relationships>
</file>

<file path=ppt/slideMasters/_rels/slideMaster1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tags" Target="../tags/tag37.xml"/><Relationship Id="rId1" Type="http://schemas.openxmlformats.org/officeDocument/2006/relationships/theme" Target="../theme/theme1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6.emf"/></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77.xml"/><Relationship Id="rId1" Type="http://schemas.openxmlformats.org/officeDocument/2006/relationships/slideLayout" Target="../slideLayouts/slideLayout76.xml"/></Relationships>
</file>

<file path=ppt/slideMasters/_rels/slideMaster1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tags" Target="../tags/tag38.xml"/><Relationship Id="rId1" Type="http://schemas.openxmlformats.org/officeDocument/2006/relationships/theme" Target="../theme/theme1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6.emf"/></Relationships>
</file>

<file path=ppt/slideMasters/_rels/slideMaster15.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tags" Target="../tags/tag39.xml"/><Relationship Id="rId1" Type="http://schemas.openxmlformats.org/officeDocument/2006/relationships/theme" Target="../theme/theme1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6.emf"/></Relationships>
</file>

<file path=ppt/slideMasters/_rels/slideMaster1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tags" Target="../tags/tag40.xml"/><Relationship Id="rId1" Type="http://schemas.openxmlformats.org/officeDocument/2006/relationships/theme" Target="../theme/theme16.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6.emf"/></Relationships>
</file>

<file path=ppt/slideMasters/_rels/slideMaster17.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13.svg"/><Relationship Id="rId2" Type="http://schemas.openxmlformats.org/officeDocument/2006/relationships/theme" Target="../theme/theme17.xml"/><Relationship Id="rId1" Type="http://schemas.openxmlformats.org/officeDocument/2006/relationships/slideLayout" Target="../slideLayouts/slideLayout78.xml"/><Relationship Id="rId6" Type="http://schemas.openxmlformats.org/officeDocument/2006/relationships/image" Target="../media/image12.png"/><Relationship Id="rId5" Type="http://schemas.openxmlformats.org/officeDocument/2006/relationships/image" Target="../media/image16.emf"/><Relationship Id="rId4" Type="http://schemas.openxmlformats.org/officeDocument/2006/relationships/oleObject" Target="../embeddings/oleObject27.bin"/></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theme" Target="../theme/theme18.xml"/><Relationship Id="rId1" Type="http://schemas.openxmlformats.org/officeDocument/2006/relationships/slideLayout" Target="../slideLayouts/slideLayout7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12.pn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16.emf"/><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oleObject" Target="../embeddings/oleObject7.bin"/><Relationship Id="rId5" Type="http://schemas.openxmlformats.org/officeDocument/2006/relationships/slideLayout" Target="../slideLayouts/slideLayout12.xml"/><Relationship Id="rId10" Type="http://schemas.openxmlformats.org/officeDocument/2006/relationships/tags" Target="../tags/tag7.xml"/><Relationship Id="rId4" Type="http://schemas.openxmlformats.org/officeDocument/2006/relationships/slideLayout" Target="../slideLayouts/slideLayout11.xml"/><Relationship Id="rId9" Type="http://schemas.openxmlformats.org/officeDocument/2006/relationships/theme" Target="../theme/theme2.xml"/><Relationship Id="rId14" Type="http://schemas.openxmlformats.org/officeDocument/2006/relationships/image" Target="../media/image13.sv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image" Target="../media/image16.emf"/><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oleObject" Target="../embeddings/oleObject8.bin"/><Relationship Id="rId5" Type="http://schemas.openxmlformats.org/officeDocument/2006/relationships/slideLayout" Target="../slideLayouts/slideLayout27.xml"/><Relationship Id="rId10" Type="http://schemas.openxmlformats.org/officeDocument/2006/relationships/tags" Target="../tags/tag14.xml"/><Relationship Id="rId4" Type="http://schemas.openxmlformats.org/officeDocument/2006/relationships/slideLayout" Target="../slideLayouts/slideLayout26.xml"/><Relationship Id="rId9" Type="http://schemas.openxmlformats.org/officeDocument/2006/relationships/theme" Target="../theme/theme4.xml"/><Relationship Id="rId14" Type="http://schemas.openxmlformats.org/officeDocument/2006/relationships/image" Target="../media/image22.sv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image" Target="../media/image29.pn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image" Target="../media/image16.emf"/><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oleObject" Target="../embeddings/oleObject15.bin"/><Relationship Id="rId5" Type="http://schemas.openxmlformats.org/officeDocument/2006/relationships/slideLayout" Target="../slideLayouts/slideLayout42.xml"/><Relationship Id="rId10" Type="http://schemas.openxmlformats.org/officeDocument/2006/relationships/tags" Target="../tags/tag21.xml"/><Relationship Id="rId4" Type="http://schemas.openxmlformats.org/officeDocument/2006/relationships/slideLayout" Target="../slideLayouts/slideLayout41.xml"/><Relationship Id="rId9" Type="http://schemas.openxmlformats.org/officeDocument/2006/relationships/theme" Target="../theme/theme6.xml"/><Relationship Id="rId14" Type="http://schemas.openxmlformats.org/officeDocument/2006/relationships/image" Target="../media/image30.svg"/></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image" Target="../media/image37.png"/><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image" Target="../media/image16.emf"/><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oleObject" Target="../embeddings/oleObject15.bin"/><Relationship Id="rId5" Type="http://schemas.openxmlformats.org/officeDocument/2006/relationships/slideLayout" Target="../slideLayouts/slideLayout57.xml"/><Relationship Id="rId10" Type="http://schemas.openxmlformats.org/officeDocument/2006/relationships/tags" Target="../tags/tag28.xml"/><Relationship Id="rId4" Type="http://schemas.openxmlformats.org/officeDocument/2006/relationships/slideLayout" Target="../slideLayouts/slideLayout56.xml"/><Relationship Id="rId9" Type="http://schemas.openxmlformats.org/officeDocument/2006/relationships/theme" Target="../theme/theme8.xml"/><Relationship Id="rId14" Type="http://schemas.openxmlformats.org/officeDocument/2006/relationships/image" Target="../media/image38.svg"/></Relationships>
</file>

<file path=ppt/slideMasters/_rels/slideMaster9.xml.rels><?xml version="1.0" encoding="UTF-8" standalone="yes"?>
<Relationships xmlns="http://schemas.openxmlformats.org/package/2006/relationships"><Relationship Id="rId8" Type="http://schemas.openxmlformats.org/officeDocument/2006/relationships/theme" Target="../theme/theme9.xml"/><Relationship Id="rId3" Type="http://schemas.openxmlformats.org/officeDocument/2006/relationships/slideLayout" Target="../slideLayouts/slideLayout63.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Rechteck: abgerundete Ecken 8">
            <a:extLst>
              <a:ext uri="{FF2B5EF4-FFF2-40B4-BE49-F238E27FC236}">
                <a16:creationId xmlns:a16="http://schemas.microsoft.com/office/drawing/2014/main" id="{C265CFEC-57BB-3F31-4D15-A9D906E876E5}"/>
              </a:ext>
            </a:extLst>
          </p:cNvPr>
          <p:cNvSpPr/>
          <p:nvPr userDrawn="1"/>
        </p:nvSpPr>
        <p:spPr>
          <a:xfrm rot="5400000">
            <a:off x="-664894" y="575090"/>
            <a:ext cx="493854" cy="493854"/>
          </a:xfrm>
          <a:prstGeom prst="roundRect">
            <a:avLst/>
          </a:prstGeom>
          <a:solidFill>
            <a:srgbClr val="282827"/>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13" name="Rechteck: abgerundete Ecken 10">
            <a:extLst>
              <a:ext uri="{FF2B5EF4-FFF2-40B4-BE49-F238E27FC236}">
                <a16:creationId xmlns:a16="http://schemas.microsoft.com/office/drawing/2014/main" id="{163226D0-C679-D558-9A21-F42E9BEF6150}"/>
              </a:ext>
            </a:extLst>
          </p:cNvPr>
          <p:cNvSpPr/>
          <p:nvPr userDrawn="1"/>
        </p:nvSpPr>
        <p:spPr>
          <a:xfrm rot="5400000">
            <a:off x="-664894" y="1153799"/>
            <a:ext cx="493854" cy="493854"/>
          </a:xfrm>
          <a:prstGeom prst="roundRect">
            <a:avLst/>
          </a:prstGeom>
          <a:solidFill>
            <a:srgbClr val="042C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14" name="Rechteck: abgerundete Ecken 11">
            <a:extLst>
              <a:ext uri="{FF2B5EF4-FFF2-40B4-BE49-F238E27FC236}">
                <a16:creationId xmlns:a16="http://schemas.microsoft.com/office/drawing/2014/main" id="{86675100-9265-A657-7C17-8EFAA77CC503}"/>
              </a:ext>
            </a:extLst>
          </p:cNvPr>
          <p:cNvSpPr/>
          <p:nvPr userDrawn="1"/>
        </p:nvSpPr>
        <p:spPr>
          <a:xfrm rot="5400000">
            <a:off x="-664894" y="1732508"/>
            <a:ext cx="493854" cy="493854"/>
          </a:xfrm>
          <a:prstGeom prst="roundRect">
            <a:avLst/>
          </a:prstGeom>
          <a:solidFill>
            <a:srgbClr val="6AB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15" name="Rechteck: abgerundete Ecken 12">
            <a:extLst>
              <a:ext uri="{FF2B5EF4-FFF2-40B4-BE49-F238E27FC236}">
                <a16:creationId xmlns:a16="http://schemas.microsoft.com/office/drawing/2014/main" id="{C2EB3DE8-15B7-F3FA-8087-AC76D42A76D4}"/>
              </a:ext>
            </a:extLst>
          </p:cNvPr>
          <p:cNvSpPr/>
          <p:nvPr userDrawn="1"/>
        </p:nvSpPr>
        <p:spPr>
          <a:xfrm rot="5400000">
            <a:off x="-664894" y="2311217"/>
            <a:ext cx="493854" cy="493854"/>
          </a:xfrm>
          <a:prstGeom prst="roundRect">
            <a:avLst/>
          </a:prstGeom>
          <a:solidFill>
            <a:srgbClr val="E21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16" name="Rechteck: abgerundete Ecken 13">
            <a:extLst>
              <a:ext uri="{FF2B5EF4-FFF2-40B4-BE49-F238E27FC236}">
                <a16:creationId xmlns:a16="http://schemas.microsoft.com/office/drawing/2014/main" id="{64CD4262-D2CF-7408-79FB-983F37172CAA}"/>
              </a:ext>
            </a:extLst>
          </p:cNvPr>
          <p:cNvSpPr/>
          <p:nvPr userDrawn="1"/>
        </p:nvSpPr>
        <p:spPr>
          <a:xfrm rot="5400000">
            <a:off x="-664894" y="2889926"/>
            <a:ext cx="493854" cy="493854"/>
          </a:xfrm>
          <a:prstGeom prst="roundRect">
            <a:avLst/>
          </a:prstGeom>
          <a:solidFill>
            <a:srgbClr val="FFA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17" name="Rechteck: abgerundete Ecken 14">
            <a:extLst>
              <a:ext uri="{FF2B5EF4-FFF2-40B4-BE49-F238E27FC236}">
                <a16:creationId xmlns:a16="http://schemas.microsoft.com/office/drawing/2014/main" id="{F7652486-DDD7-E270-0C30-87C9E9A2BBEB}"/>
              </a:ext>
            </a:extLst>
          </p:cNvPr>
          <p:cNvSpPr/>
          <p:nvPr userDrawn="1"/>
        </p:nvSpPr>
        <p:spPr>
          <a:xfrm rot="5400000">
            <a:off x="-664894" y="3468635"/>
            <a:ext cx="493854" cy="493854"/>
          </a:xfrm>
          <a:prstGeom prst="roundRect">
            <a:avLst/>
          </a:prstGeom>
          <a:solidFill>
            <a:srgbClr val="4B3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18" name="Rechteck: abgerundete Ecken 15">
            <a:extLst>
              <a:ext uri="{FF2B5EF4-FFF2-40B4-BE49-F238E27FC236}">
                <a16:creationId xmlns:a16="http://schemas.microsoft.com/office/drawing/2014/main" id="{25205072-13BE-8C86-CF73-A548B18E1501}"/>
              </a:ext>
            </a:extLst>
          </p:cNvPr>
          <p:cNvSpPr/>
          <p:nvPr userDrawn="1"/>
        </p:nvSpPr>
        <p:spPr>
          <a:xfrm rot="5400000">
            <a:off x="-664894" y="4047344"/>
            <a:ext cx="493854" cy="493854"/>
          </a:xfrm>
          <a:prstGeom prst="roundRect">
            <a:avLst/>
          </a:prstGeom>
          <a:solidFill>
            <a:srgbClr val="D13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19" name="Rechteck: abgerundete Ecken 16">
            <a:extLst>
              <a:ext uri="{FF2B5EF4-FFF2-40B4-BE49-F238E27FC236}">
                <a16:creationId xmlns:a16="http://schemas.microsoft.com/office/drawing/2014/main" id="{C5DB1B0B-129F-8E32-D879-09B6C6A244E1}"/>
              </a:ext>
            </a:extLst>
          </p:cNvPr>
          <p:cNvSpPr/>
          <p:nvPr userDrawn="1"/>
        </p:nvSpPr>
        <p:spPr>
          <a:xfrm rot="5400000">
            <a:off x="-664894" y="4626053"/>
            <a:ext cx="493854" cy="493854"/>
          </a:xfrm>
          <a:prstGeom prst="roundRect">
            <a:avLst/>
          </a:prstGeom>
          <a:solidFill>
            <a:srgbClr val="006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20" name="Rechteck: abgerundete Ecken 17">
            <a:extLst>
              <a:ext uri="{FF2B5EF4-FFF2-40B4-BE49-F238E27FC236}">
                <a16:creationId xmlns:a16="http://schemas.microsoft.com/office/drawing/2014/main" id="{1B98FD1A-1ED2-5B9C-4069-2EEFB7F722AA}"/>
              </a:ext>
            </a:extLst>
          </p:cNvPr>
          <p:cNvSpPr/>
          <p:nvPr userDrawn="1"/>
        </p:nvSpPr>
        <p:spPr>
          <a:xfrm rot="5400000">
            <a:off x="-664894" y="5204762"/>
            <a:ext cx="493854" cy="493854"/>
          </a:xfrm>
          <a:prstGeom prst="roundRect">
            <a:avLst/>
          </a:prstGeom>
          <a:solidFill>
            <a:srgbClr val="25D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21" name="Rechteck: abgerundete Ecken 8">
            <a:extLst>
              <a:ext uri="{FF2B5EF4-FFF2-40B4-BE49-F238E27FC236}">
                <a16:creationId xmlns:a16="http://schemas.microsoft.com/office/drawing/2014/main" id="{2CBF792C-8A84-3D2C-7849-48C6F47EDF17}"/>
              </a:ext>
            </a:extLst>
          </p:cNvPr>
          <p:cNvSpPr/>
          <p:nvPr userDrawn="1"/>
        </p:nvSpPr>
        <p:spPr>
          <a:xfrm rot="5400000">
            <a:off x="-657559" y="-3619"/>
            <a:ext cx="493854" cy="493854"/>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22" name="Rechteck: abgerundete Ecken 16">
            <a:extLst>
              <a:ext uri="{FF2B5EF4-FFF2-40B4-BE49-F238E27FC236}">
                <a16:creationId xmlns:a16="http://schemas.microsoft.com/office/drawing/2014/main" id="{9B3B69A5-0AB1-0841-CDB3-F99EE5246C90}"/>
              </a:ext>
            </a:extLst>
          </p:cNvPr>
          <p:cNvSpPr/>
          <p:nvPr userDrawn="1"/>
        </p:nvSpPr>
        <p:spPr>
          <a:xfrm rot="5400000">
            <a:off x="-664894" y="5783471"/>
            <a:ext cx="493854" cy="49385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23" name="Rechteck: abgerundete Ecken 17">
            <a:extLst>
              <a:ext uri="{FF2B5EF4-FFF2-40B4-BE49-F238E27FC236}">
                <a16:creationId xmlns:a16="http://schemas.microsoft.com/office/drawing/2014/main" id="{0DBFF8C7-3638-A2AF-A870-90CE123AA922}"/>
              </a:ext>
            </a:extLst>
          </p:cNvPr>
          <p:cNvSpPr/>
          <p:nvPr userDrawn="1"/>
        </p:nvSpPr>
        <p:spPr>
          <a:xfrm rot="5400000">
            <a:off x="-664894" y="6362177"/>
            <a:ext cx="493854" cy="493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Tree>
    <p:extLst>
      <p:ext uri="{BB962C8B-B14F-4D97-AF65-F5344CB8AC3E}">
        <p14:creationId xmlns:p14="http://schemas.microsoft.com/office/powerpoint/2010/main" val="2291232339"/>
      </p:ext>
    </p:extLst>
  </p:cSld>
  <p:clrMap bg1="lt1" tx1="dk1" bg2="lt2" tx2="dk2" accent1="accent1" accent2="accent2" accent3="accent3" accent4="accent4" accent5="accent5" accent6="accent6" hlink="hlink" folHlink="folHlink"/>
  <p:sldLayoutIdLst>
    <p:sldLayoutId id="2147484142" r:id="rId1"/>
    <p:sldLayoutId id="2147484143" r:id="rId2"/>
    <p:sldLayoutId id="2147484146" r:id="rId3"/>
    <p:sldLayoutId id="2147484147" r:id="rId4"/>
    <p:sldLayoutId id="2147484307" r:id="rId5"/>
    <p:sldLayoutId id="2147484155" r:id="rId6"/>
    <p:sldLayoutId id="2147484159"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95D3C21-9961-5443-B584-731387FFD798}"/>
              </a:ext>
            </a:extLst>
          </p:cNvPr>
          <p:cNvGraphicFramePr>
            <a:graphicFrameLocks noChangeAspect="1"/>
          </p:cNvGraphicFramePr>
          <p:nvPr userDrawn="1">
            <p:custDataLst>
              <p:tags r:id="rId10"/>
            </p:custDataLst>
          </p:nvPr>
        </p:nvGraphicFramePr>
        <p:xfrm>
          <a:off x="1589" y="1588"/>
          <a:ext cx="1227" cy="1588"/>
        </p:xfrm>
        <a:graphic>
          <a:graphicData uri="http://schemas.openxmlformats.org/presentationml/2006/ole">
            <mc:AlternateContent xmlns:mc="http://schemas.openxmlformats.org/markup-compatibility/2006">
              <mc:Choice xmlns:v="urn:schemas-microsoft-com:vml" Requires="v">
                <p:oleObj name="think-cell Folie" r:id="rId11" imgW="7772400" imgH="10058400" progId="TCLayout.ActiveDocument.1">
                  <p:embed/>
                </p:oleObj>
              </mc:Choice>
              <mc:Fallback>
                <p:oleObj name="think-cell Folie" r:id="rId11" imgW="7772400" imgH="10058400" progId="TCLayout.ActiveDocument.1">
                  <p:embed/>
                  <p:pic>
                    <p:nvPicPr>
                      <p:cNvPr id="8" name="Object 7" hidden="1">
                        <a:extLst>
                          <a:ext uri="{FF2B5EF4-FFF2-40B4-BE49-F238E27FC236}">
                            <a16:creationId xmlns:a16="http://schemas.microsoft.com/office/drawing/2014/main" id="{495D3C21-9961-5443-B584-731387FFD798}"/>
                          </a:ext>
                        </a:extLst>
                      </p:cNvPr>
                      <p:cNvPicPr/>
                      <p:nvPr/>
                    </p:nvPicPr>
                    <p:blipFill>
                      <a:blip r:embed="rId12"/>
                      <a:stretch>
                        <a:fillRect/>
                      </a:stretch>
                    </p:blipFill>
                    <p:spPr>
                      <a:xfrm>
                        <a:off x="1589" y="1588"/>
                        <a:ext cx="1227" cy="1588"/>
                      </a:xfrm>
                      <a:prstGeom prst="rect">
                        <a:avLst/>
                      </a:prstGeom>
                    </p:spPr>
                  </p:pic>
                </p:oleObj>
              </mc:Fallback>
            </mc:AlternateContent>
          </a:graphicData>
        </a:graphic>
      </p:graphicFrame>
      <p:sp>
        <p:nvSpPr>
          <p:cNvPr id="21" name="Fußzeilenplatzhalter 16">
            <a:extLst>
              <a:ext uri="{FF2B5EF4-FFF2-40B4-BE49-F238E27FC236}">
                <a16:creationId xmlns:a16="http://schemas.microsoft.com/office/drawing/2014/main" id="{A4708744-124B-4116-95EC-4850C4F3F5F2}"/>
              </a:ext>
            </a:extLst>
          </p:cNvPr>
          <p:cNvSpPr txBox="1">
            <a:spLocks/>
          </p:cNvSpPr>
          <p:nvPr userDrawn="1"/>
        </p:nvSpPr>
        <p:spPr>
          <a:xfrm>
            <a:off x="1070388" y="6480000"/>
            <a:ext cx="2577535" cy="216000"/>
          </a:xfrm>
          <a:prstGeom prst="rect">
            <a:avLst/>
          </a:prstGeom>
        </p:spPr>
        <p:txBody>
          <a:bodyPr vert="horz" lIns="0" tIns="0" rIns="0" bIns="0" rtlCol="0" anchor="t"/>
          <a:lstStyle>
            <a:defPPr>
              <a:defRPr lang="de-DE"/>
            </a:defPPr>
            <a:lvl1pPr marL="0" algn="l"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solidFill>
                  <a:srgbClr val="000000"/>
                </a:solidFill>
              </a:rPr>
              <a:t>© </a:t>
            </a:r>
            <a:r>
              <a:rPr lang="en-DE" dirty="0">
                <a:solidFill>
                  <a:srgbClr val="000000"/>
                </a:solidFill>
              </a:rPr>
              <a:t>Graduate School CVT </a:t>
            </a:r>
            <a:r>
              <a:rPr lang="de-DE" dirty="0">
                <a:solidFill>
                  <a:srgbClr val="000000"/>
                </a:solidFill>
              </a:rPr>
              <a:t>/ RPTU Kaiserslautern-Landau</a:t>
            </a:r>
          </a:p>
          <a:p>
            <a:endParaRPr lang="de-DE" dirty="0">
              <a:solidFill>
                <a:srgbClr val="000000"/>
              </a:solidFill>
            </a:endParaRPr>
          </a:p>
        </p:txBody>
      </p:sp>
      <p:sp>
        <p:nvSpPr>
          <p:cNvPr id="23" name="Fußzeilenplatzhalter 16">
            <a:extLst>
              <a:ext uri="{FF2B5EF4-FFF2-40B4-BE49-F238E27FC236}">
                <a16:creationId xmlns:a16="http://schemas.microsoft.com/office/drawing/2014/main" id="{DFB16782-5964-4473-9CA1-5269AD53837B}"/>
              </a:ext>
            </a:extLst>
          </p:cNvPr>
          <p:cNvSpPr txBox="1">
            <a:spLocks/>
          </p:cNvSpPr>
          <p:nvPr userDrawn="1"/>
        </p:nvSpPr>
        <p:spPr>
          <a:xfrm>
            <a:off x="10335600" y="6480000"/>
            <a:ext cx="1337719" cy="216000"/>
          </a:xfrm>
          <a:prstGeom prst="rect">
            <a:avLst/>
          </a:prstGeom>
        </p:spPr>
        <p:txBody>
          <a:bodyPr vert="horz" lIns="0" tIns="0" rIns="0" bIns="0" rtlCol="0" anchor="t"/>
          <a:lstStyle>
            <a:defPPr>
              <a:defRPr lang="de-DE"/>
            </a:defPPr>
            <a:lvl1pPr marL="0" algn="ctr"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DE" dirty="0">
                <a:solidFill>
                  <a:srgbClr val="000000"/>
                </a:solidFill>
              </a:rPr>
              <a:t>Date</a:t>
            </a:r>
            <a:endParaRPr lang="de-DE" dirty="0">
              <a:solidFill>
                <a:srgbClr val="000000"/>
              </a:solidFill>
            </a:endParaRPr>
          </a:p>
        </p:txBody>
      </p:sp>
      <p:cxnSp>
        <p:nvCxnSpPr>
          <p:cNvPr id="24" name="Gerader Verbinder 3">
            <a:extLst>
              <a:ext uri="{FF2B5EF4-FFF2-40B4-BE49-F238E27FC236}">
                <a16:creationId xmlns:a16="http://schemas.microsoft.com/office/drawing/2014/main" id="{F29698FB-C047-4CB1-8202-F1E7DC7C510D}"/>
              </a:ext>
            </a:extLst>
          </p:cNvPr>
          <p:cNvCxnSpPr>
            <a:cxnSpLocks/>
          </p:cNvCxnSpPr>
          <p:nvPr userDrawn="1"/>
        </p:nvCxnSpPr>
        <p:spPr>
          <a:xfrm>
            <a:off x="540000" y="1438261"/>
            <a:ext cx="357486" cy="0"/>
          </a:xfrm>
          <a:prstGeom prst="line">
            <a:avLst/>
          </a:prstGeom>
          <a:ln>
            <a:solidFill>
              <a:schemeClr val="accent3"/>
            </a:solidFill>
            <a:tailEnd type="none"/>
          </a:ln>
        </p:spPr>
        <p:style>
          <a:lnRef idx="1">
            <a:schemeClr val="accent1"/>
          </a:lnRef>
          <a:fillRef idx="0">
            <a:schemeClr val="accent1"/>
          </a:fillRef>
          <a:effectRef idx="0">
            <a:schemeClr val="accent1"/>
          </a:effectRef>
          <a:fontRef idx="minor">
            <a:schemeClr val="tx1"/>
          </a:fontRef>
        </p:style>
      </p:cxnSp>
      <p:pic>
        <p:nvPicPr>
          <p:cNvPr id="26" name="Grafik 25">
            <a:extLst>
              <a:ext uri="{FF2B5EF4-FFF2-40B4-BE49-F238E27FC236}">
                <a16:creationId xmlns:a16="http://schemas.microsoft.com/office/drawing/2014/main" id="{EA838196-E163-452B-BE08-620CD239433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4966" r="4966"/>
          <a:stretch/>
        </p:blipFill>
        <p:spPr>
          <a:xfrm>
            <a:off x="9681882" y="180839"/>
            <a:ext cx="2338074" cy="1060825"/>
          </a:xfrm>
          <a:prstGeom prst="rect">
            <a:avLst/>
          </a:prstGeom>
        </p:spPr>
      </p:pic>
      <p:sp>
        <p:nvSpPr>
          <p:cNvPr id="27" name="Fußzeilenplatzhalter 16">
            <a:extLst>
              <a:ext uri="{FF2B5EF4-FFF2-40B4-BE49-F238E27FC236}">
                <a16:creationId xmlns:a16="http://schemas.microsoft.com/office/drawing/2014/main" id="{1080D212-FF68-46F7-981A-DABF7EF75577}"/>
              </a:ext>
            </a:extLst>
          </p:cNvPr>
          <p:cNvSpPr txBox="1">
            <a:spLocks/>
          </p:cNvSpPr>
          <p:nvPr userDrawn="1"/>
        </p:nvSpPr>
        <p:spPr>
          <a:xfrm>
            <a:off x="4445923" y="6480000"/>
            <a:ext cx="3300153" cy="216000"/>
          </a:xfrm>
          <a:prstGeom prst="rect">
            <a:avLst/>
          </a:prstGeom>
        </p:spPr>
        <p:txBody>
          <a:bodyPr vert="horz" lIns="0" tIns="0" rIns="0" bIns="0" rtlCol="0" anchor="t"/>
          <a:lstStyle>
            <a:defPPr>
              <a:defRPr lang="de-DE"/>
            </a:defPPr>
            <a:lvl1pPr marL="0" algn="l"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DE" dirty="0">
                <a:solidFill>
                  <a:srgbClr val="000000"/>
                </a:solidFill>
              </a:rPr>
              <a:t>Name of presenter</a:t>
            </a:r>
            <a:endParaRPr lang="de-DE" dirty="0">
              <a:solidFill>
                <a:srgbClr val="000000"/>
              </a:solidFill>
            </a:endParaRPr>
          </a:p>
        </p:txBody>
      </p:sp>
      <p:sp>
        <p:nvSpPr>
          <p:cNvPr id="12" name="Textfeld 11">
            <a:extLst>
              <a:ext uri="{FF2B5EF4-FFF2-40B4-BE49-F238E27FC236}">
                <a16:creationId xmlns:a16="http://schemas.microsoft.com/office/drawing/2014/main" id="{B7093E5C-CE31-4185-8C8B-8420720C9031}"/>
              </a:ext>
            </a:extLst>
          </p:cNvPr>
          <p:cNvSpPr txBox="1"/>
          <p:nvPr userDrawn="1"/>
        </p:nvSpPr>
        <p:spPr>
          <a:xfrm>
            <a:off x="540000" y="6480000"/>
            <a:ext cx="360000" cy="216000"/>
          </a:xfrm>
          <a:prstGeom prst="rect">
            <a:avLst/>
          </a:prstGeom>
        </p:spPr>
        <p:txBody>
          <a:bodyPr vert="horz" wrap="square" lIns="0" tIns="0" rIns="0" bIns="0" rtlCol="0">
            <a:noAutofit/>
          </a:bodyPr>
          <a:lstStyle/>
          <a:p>
            <a:pPr algn="l">
              <a:lnSpc>
                <a:spcPct val="110000"/>
              </a:lnSpc>
              <a:spcBef>
                <a:spcPts val="1000"/>
              </a:spcBef>
            </a:pPr>
            <a:fld id="{157AE31C-77B0-4694-9214-AF8C8D1CB5E9}" type="slidenum">
              <a:rPr lang="de-DE" sz="800" b="1" smtClean="0">
                <a:solidFill>
                  <a:srgbClr val="000000"/>
                </a:solidFill>
                <a:latin typeface="Red Hat Text" panose="02010303040201060303" pitchFamily="2" charset="0"/>
                <a:ea typeface="Red Hat Text" panose="02010303040201060303" pitchFamily="2" charset="0"/>
                <a:cs typeface="Red Hat Text" panose="02010303040201060303" pitchFamily="2" charset="0"/>
              </a:rPr>
              <a:pPr algn="l">
                <a:lnSpc>
                  <a:spcPct val="110000"/>
                </a:lnSpc>
                <a:spcBef>
                  <a:spcPts val="1000"/>
                </a:spcBef>
              </a:pPr>
              <a:t>‹#›</a:t>
            </a:fld>
            <a:endParaRPr lang="de-DE" sz="800" b="1" cap="none" dirty="0" err="1">
              <a:solidFill>
                <a:srgbClr val="000000"/>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endParaRPr>
          </a:p>
        </p:txBody>
      </p:sp>
      <p:sp>
        <p:nvSpPr>
          <p:cNvPr id="2" name="Rechteck: abgerundete Ecken 8">
            <a:extLst>
              <a:ext uri="{FF2B5EF4-FFF2-40B4-BE49-F238E27FC236}">
                <a16:creationId xmlns:a16="http://schemas.microsoft.com/office/drawing/2014/main" id="{81BDC53D-A3A2-7C41-6AE2-B286F9158DD4}"/>
              </a:ext>
            </a:extLst>
          </p:cNvPr>
          <p:cNvSpPr/>
          <p:nvPr userDrawn="1"/>
        </p:nvSpPr>
        <p:spPr>
          <a:xfrm rot="5400000">
            <a:off x="-664894" y="575090"/>
            <a:ext cx="493854" cy="493854"/>
          </a:xfrm>
          <a:prstGeom prst="roundRect">
            <a:avLst/>
          </a:prstGeom>
          <a:solidFill>
            <a:srgbClr val="282827"/>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4" name="Rechteck: abgerundete Ecken 10">
            <a:extLst>
              <a:ext uri="{FF2B5EF4-FFF2-40B4-BE49-F238E27FC236}">
                <a16:creationId xmlns:a16="http://schemas.microsoft.com/office/drawing/2014/main" id="{2FE4B66B-606B-A143-FC20-6E78D6A881C6}"/>
              </a:ext>
            </a:extLst>
          </p:cNvPr>
          <p:cNvSpPr/>
          <p:nvPr userDrawn="1"/>
        </p:nvSpPr>
        <p:spPr>
          <a:xfrm rot="5400000">
            <a:off x="-664894" y="1153799"/>
            <a:ext cx="493854" cy="493854"/>
          </a:xfrm>
          <a:prstGeom prst="roundRect">
            <a:avLst/>
          </a:prstGeom>
          <a:solidFill>
            <a:srgbClr val="042C5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6" name="Rechteck: abgerundete Ecken 11">
            <a:extLst>
              <a:ext uri="{FF2B5EF4-FFF2-40B4-BE49-F238E27FC236}">
                <a16:creationId xmlns:a16="http://schemas.microsoft.com/office/drawing/2014/main" id="{4C603942-2617-7C59-133D-949B8760D5EA}"/>
              </a:ext>
            </a:extLst>
          </p:cNvPr>
          <p:cNvSpPr/>
          <p:nvPr userDrawn="1"/>
        </p:nvSpPr>
        <p:spPr>
          <a:xfrm rot="5400000">
            <a:off x="-664894" y="1732508"/>
            <a:ext cx="493854" cy="493854"/>
          </a:xfrm>
          <a:prstGeom prst="roundRect">
            <a:avLst/>
          </a:prstGeom>
          <a:solidFill>
            <a:srgbClr val="6AB1E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7" name="Rechteck: abgerundete Ecken 12">
            <a:extLst>
              <a:ext uri="{FF2B5EF4-FFF2-40B4-BE49-F238E27FC236}">
                <a16:creationId xmlns:a16="http://schemas.microsoft.com/office/drawing/2014/main" id="{29873354-3BA6-A5AC-E1BB-779142D5461B}"/>
              </a:ext>
            </a:extLst>
          </p:cNvPr>
          <p:cNvSpPr/>
          <p:nvPr userDrawn="1"/>
        </p:nvSpPr>
        <p:spPr>
          <a:xfrm rot="5400000">
            <a:off x="-664894" y="2311217"/>
            <a:ext cx="493854" cy="493854"/>
          </a:xfrm>
          <a:prstGeom prst="roundRect">
            <a:avLst/>
          </a:prstGeom>
          <a:solidFill>
            <a:srgbClr val="E21B4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8" name="Rechteck: abgerundete Ecken 13">
            <a:extLst>
              <a:ext uri="{FF2B5EF4-FFF2-40B4-BE49-F238E27FC236}">
                <a16:creationId xmlns:a16="http://schemas.microsoft.com/office/drawing/2014/main" id="{4370CDE8-6F57-ABFC-2129-C04CBD503EAD}"/>
              </a:ext>
            </a:extLst>
          </p:cNvPr>
          <p:cNvSpPr/>
          <p:nvPr userDrawn="1"/>
        </p:nvSpPr>
        <p:spPr>
          <a:xfrm rot="5400000">
            <a:off x="-664894" y="2889926"/>
            <a:ext cx="493854" cy="493854"/>
          </a:xfrm>
          <a:prstGeom prst="roundRect">
            <a:avLst/>
          </a:prstGeom>
          <a:solidFill>
            <a:srgbClr val="FFA15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9" name="Rechteck: abgerundete Ecken 14">
            <a:extLst>
              <a:ext uri="{FF2B5EF4-FFF2-40B4-BE49-F238E27FC236}">
                <a16:creationId xmlns:a16="http://schemas.microsoft.com/office/drawing/2014/main" id="{72C4387F-0E85-3AAC-0C47-BE5528470B03}"/>
              </a:ext>
            </a:extLst>
          </p:cNvPr>
          <p:cNvSpPr/>
          <p:nvPr userDrawn="1"/>
        </p:nvSpPr>
        <p:spPr>
          <a:xfrm rot="5400000">
            <a:off x="-664894" y="3468635"/>
            <a:ext cx="493854" cy="493854"/>
          </a:xfrm>
          <a:prstGeom prst="roundRect">
            <a:avLst/>
          </a:prstGeom>
          <a:solidFill>
            <a:srgbClr val="4B357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0" name="Rechteck: abgerundete Ecken 15">
            <a:extLst>
              <a:ext uri="{FF2B5EF4-FFF2-40B4-BE49-F238E27FC236}">
                <a16:creationId xmlns:a16="http://schemas.microsoft.com/office/drawing/2014/main" id="{72DFA25A-AFCC-C4F0-5DC4-BF69F6E7897C}"/>
              </a:ext>
            </a:extLst>
          </p:cNvPr>
          <p:cNvSpPr/>
          <p:nvPr userDrawn="1"/>
        </p:nvSpPr>
        <p:spPr>
          <a:xfrm rot="5400000">
            <a:off x="-664894" y="4047344"/>
            <a:ext cx="493854" cy="493854"/>
          </a:xfrm>
          <a:prstGeom prst="roundRect">
            <a:avLst/>
          </a:prstGeom>
          <a:solidFill>
            <a:srgbClr val="D1389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5" name="Rechteck: abgerundete Ecken 16">
            <a:extLst>
              <a:ext uri="{FF2B5EF4-FFF2-40B4-BE49-F238E27FC236}">
                <a16:creationId xmlns:a16="http://schemas.microsoft.com/office/drawing/2014/main" id="{50CDA60A-7542-0720-35E0-707F9A33ADCA}"/>
              </a:ext>
            </a:extLst>
          </p:cNvPr>
          <p:cNvSpPr/>
          <p:nvPr userDrawn="1"/>
        </p:nvSpPr>
        <p:spPr>
          <a:xfrm rot="5400000">
            <a:off x="-664894" y="4626053"/>
            <a:ext cx="493854" cy="493854"/>
          </a:xfrm>
          <a:prstGeom prst="roundRect">
            <a:avLst/>
          </a:prstGeom>
          <a:solidFill>
            <a:srgbClr val="006B6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8" name="Rechteck: abgerundete Ecken 17">
            <a:extLst>
              <a:ext uri="{FF2B5EF4-FFF2-40B4-BE49-F238E27FC236}">
                <a16:creationId xmlns:a16="http://schemas.microsoft.com/office/drawing/2014/main" id="{6828CDA3-7596-D379-A553-F0B19F58E858}"/>
              </a:ext>
            </a:extLst>
          </p:cNvPr>
          <p:cNvSpPr/>
          <p:nvPr userDrawn="1"/>
        </p:nvSpPr>
        <p:spPr>
          <a:xfrm rot="5400000">
            <a:off x="-664894" y="5204762"/>
            <a:ext cx="493854" cy="493854"/>
          </a:xfrm>
          <a:prstGeom prst="roundRect">
            <a:avLst/>
          </a:prstGeom>
          <a:solidFill>
            <a:srgbClr val="25D07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9" name="Rechteck: abgerundete Ecken 8">
            <a:extLst>
              <a:ext uri="{FF2B5EF4-FFF2-40B4-BE49-F238E27FC236}">
                <a16:creationId xmlns:a16="http://schemas.microsoft.com/office/drawing/2014/main" id="{08BB55FB-7708-9876-2856-622F7FD3188D}"/>
              </a:ext>
            </a:extLst>
          </p:cNvPr>
          <p:cNvSpPr/>
          <p:nvPr userDrawn="1"/>
        </p:nvSpPr>
        <p:spPr>
          <a:xfrm rot="5400000">
            <a:off x="-657559" y="-3619"/>
            <a:ext cx="493854" cy="493854"/>
          </a:xfrm>
          <a:prstGeom prst="round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30" name="Rechteck: abgerundete Ecken 16">
            <a:extLst>
              <a:ext uri="{FF2B5EF4-FFF2-40B4-BE49-F238E27FC236}">
                <a16:creationId xmlns:a16="http://schemas.microsoft.com/office/drawing/2014/main" id="{9C49E136-56F6-262F-67D7-CCB922E8790F}"/>
              </a:ext>
            </a:extLst>
          </p:cNvPr>
          <p:cNvSpPr/>
          <p:nvPr userDrawn="1"/>
        </p:nvSpPr>
        <p:spPr>
          <a:xfrm rot="5400000">
            <a:off x="-664894" y="5783471"/>
            <a:ext cx="493854" cy="493854"/>
          </a:xfrm>
          <a:prstGeom prst="roundRect">
            <a:avLst/>
          </a:prstGeom>
          <a:solidFill>
            <a:srgbClr val="50718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31" name="Rechteck: abgerundete Ecken 17">
            <a:extLst>
              <a:ext uri="{FF2B5EF4-FFF2-40B4-BE49-F238E27FC236}">
                <a16:creationId xmlns:a16="http://schemas.microsoft.com/office/drawing/2014/main" id="{242A1E70-AD6F-4874-A7A4-4C1D364E0F3D}"/>
              </a:ext>
            </a:extLst>
          </p:cNvPr>
          <p:cNvSpPr/>
          <p:nvPr userDrawn="1"/>
        </p:nvSpPr>
        <p:spPr>
          <a:xfrm rot="5400000">
            <a:off x="-664894" y="6362177"/>
            <a:ext cx="493854" cy="493854"/>
          </a:xfrm>
          <a:prstGeom prst="roundRect">
            <a:avLst/>
          </a:prstGeom>
          <a:solidFill>
            <a:srgbClr val="77B6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Tree>
    <p:extLst>
      <p:ext uri="{BB962C8B-B14F-4D97-AF65-F5344CB8AC3E}">
        <p14:creationId xmlns:p14="http://schemas.microsoft.com/office/powerpoint/2010/main" val="1955582161"/>
      </p:ext>
    </p:extLst>
  </p:cSld>
  <p:clrMap bg1="lt1" tx1="dk1" bg2="lt2" tx2="dk2" accent1="accent1" accent2="accent2" accent3="accent3" accent4="accent4" accent5="accent5" accent6="accent6" hlink="hlink" folHlink="folHlink"/>
  <p:sldLayoutIdLst>
    <p:sldLayoutId id="2147484292" r:id="rId1"/>
    <p:sldLayoutId id="2147484293" r:id="rId2"/>
    <p:sldLayoutId id="2147484294" r:id="rId3"/>
    <p:sldLayoutId id="2147484295" r:id="rId4"/>
    <p:sldLayoutId id="2147484296" r:id="rId5"/>
    <p:sldLayoutId id="2147484297" r:id="rId6"/>
    <p:sldLayoutId id="2147484298" r:id="rId7"/>
    <p:sldLayoutId id="2147484299" r:id="rId8"/>
  </p:sldLayoutIdLst>
  <p:hf hdr="0" ftr="0" dt="0"/>
  <p:txStyles>
    <p:titleStyle>
      <a:lvl1pPr algn="l" defTabSz="914415" rtl="0" eaLnBrk="1" latinLnBrk="0" hangingPunct="1">
        <a:lnSpc>
          <a:spcPct val="90000"/>
        </a:lnSpc>
        <a:spcBef>
          <a:spcPct val="0"/>
        </a:spcBef>
        <a:buNone/>
        <a:defRPr sz="2600" b="1"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p:titleStyle>
    <p:bodyStyle>
      <a:lvl1pPr marL="228603" indent="-228603" algn="l" defTabSz="914415" rtl="0" eaLnBrk="1" latinLnBrk="0" hangingPunct="1">
        <a:lnSpc>
          <a:spcPct val="110000"/>
        </a:lnSpc>
        <a:spcBef>
          <a:spcPts val="1000"/>
        </a:spcBef>
        <a:buFont typeface="Systemschrift Normal"/>
        <a:buChar char="&gt;"/>
        <a:defRPr sz="16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1pPr>
      <a:lvl2pPr marL="685811" indent="-228603" algn="l" defTabSz="914415" rtl="0" eaLnBrk="1" latinLnBrk="0" hangingPunct="1">
        <a:lnSpc>
          <a:spcPct val="110000"/>
        </a:lnSpc>
        <a:spcBef>
          <a:spcPts val="1000"/>
        </a:spcBef>
        <a:buFont typeface="Systemschrift Normal"/>
        <a:buChar char="&gt;"/>
        <a:defRPr sz="14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2pPr>
      <a:lvl3pPr marL="1143018" indent="-228603" algn="l" defTabSz="914415" rtl="0" eaLnBrk="1" latinLnBrk="0" hangingPunct="1">
        <a:lnSpc>
          <a:spcPct val="110000"/>
        </a:lnSpc>
        <a:spcBef>
          <a:spcPts val="1000"/>
        </a:spcBef>
        <a:buFont typeface="Systemschrift Normal"/>
        <a:buChar char="&gt;"/>
        <a:defRPr sz="14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3pPr>
      <a:lvl4pPr marL="1600225" indent="-228603" algn="l" defTabSz="914415" rtl="0" eaLnBrk="1" latinLnBrk="0" hangingPunct="1">
        <a:lnSpc>
          <a:spcPct val="110000"/>
        </a:lnSpc>
        <a:spcBef>
          <a:spcPts val="1000"/>
        </a:spcBef>
        <a:buFont typeface="Systemschrift Normal"/>
        <a:buChar char="&gt;"/>
        <a:defRPr sz="11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gn="l" defTabSz="914415" rtl="0" eaLnBrk="1" latinLnBrk="0" hangingPunct="1">
        <a:lnSpc>
          <a:spcPct val="110000"/>
        </a:lnSpc>
        <a:spcBef>
          <a:spcPts val="1000"/>
        </a:spcBef>
        <a:buFont typeface="Systemschrift Normal"/>
        <a:buChar char="&gt;"/>
        <a:defRPr sz="11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vl6pPr marL="2514640"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46"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54"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61"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15" rtl="0" eaLnBrk="1" latinLnBrk="0" hangingPunct="1">
        <a:defRPr sz="1800" kern="1200">
          <a:solidFill>
            <a:schemeClr val="tx1"/>
          </a:solidFill>
          <a:latin typeface="+mn-lt"/>
          <a:ea typeface="+mn-ea"/>
          <a:cs typeface="+mn-cs"/>
        </a:defRPr>
      </a:lvl1pPr>
      <a:lvl2pPr marL="457207" algn="l" defTabSz="914415" rtl="0" eaLnBrk="1" latinLnBrk="0" hangingPunct="1">
        <a:defRPr sz="1800" kern="1200">
          <a:solidFill>
            <a:schemeClr val="tx1"/>
          </a:solidFill>
          <a:latin typeface="+mn-lt"/>
          <a:ea typeface="+mn-ea"/>
          <a:cs typeface="+mn-cs"/>
        </a:defRPr>
      </a:lvl2pPr>
      <a:lvl3pPr marL="914415" algn="l" defTabSz="914415" rtl="0" eaLnBrk="1" latinLnBrk="0" hangingPunct="1">
        <a:defRPr sz="1800" kern="1200">
          <a:solidFill>
            <a:schemeClr val="tx1"/>
          </a:solidFill>
          <a:latin typeface="+mn-lt"/>
          <a:ea typeface="+mn-ea"/>
          <a:cs typeface="+mn-cs"/>
        </a:defRPr>
      </a:lvl3pPr>
      <a:lvl4pPr marL="1371622" algn="l" defTabSz="914415" rtl="0" eaLnBrk="1" latinLnBrk="0" hangingPunct="1">
        <a:defRPr sz="1800" kern="1200">
          <a:solidFill>
            <a:schemeClr val="tx1"/>
          </a:solidFill>
          <a:latin typeface="+mn-lt"/>
          <a:ea typeface="+mn-ea"/>
          <a:cs typeface="+mn-cs"/>
        </a:defRPr>
      </a:lvl4pPr>
      <a:lvl5pPr marL="1828828" algn="l" defTabSz="914415" rtl="0" eaLnBrk="1" latinLnBrk="0" hangingPunct="1">
        <a:defRPr sz="1800" kern="1200">
          <a:solidFill>
            <a:schemeClr val="tx1"/>
          </a:solidFill>
          <a:latin typeface="+mn-lt"/>
          <a:ea typeface="+mn-ea"/>
          <a:cs typeface="+mn-cs"/>
        </a:defRPr>
      </a:lvl5pPr>
      <a:lvl6pPr marL="2286036" algn="l" defTabSz="914415" rtl="0" eaLnBrk="1" latinLnBrk="0" hangingPunct="1">
        <a:defRPr sz="1800" kern="1200">
          <a:solidFill>
            <a:schemeClr val="tx1"/>
          </a:solidFill>
          <a:latin typeface="+mn-lt"/>
          <a:ea typeface="+mn-ea"/>
          <a:cs typeface="+mn-cs"/>
        </a:defRPr>
      </a:lvl6pPr>
      <a:lvl7pPr marL="2743243" algn="l" defTabSz="914415" rtl="0" eaLnBrk="1" latinLnBrk="0" hangingPunct="1">
        <a:defRPr sz="1800" kern="1200">
          <a:solidFill>
            <a:schemeClr val="tx1"/>
          </a:solidFill>
          <a:latin typeface="+mn-lt"/>
          <a:ea typeface="+mn-ea"/>
          <a:cs typeface="+mn-cs"/>
        </a:defRPr>
      </a:lvl7pPr>
      <a:lvl8pPr marL="3200450" algn="l" defTabSz="914415" rtl="0" eaLnBrk="1" latinLnBrk="0" hangingPunct="1">
        <a:defRPr sz="1800" kern="1200">
          <a:solidFill>
            <a:schemeClr val="tx1"/>
          </a:solidFill>
          <a:latin typeface="+mn-lt"/>
          <a:ea typeface="+mn-ea"/>
          <a:cs typeface="+mn-cs"/>
        </a:defRPr>
      </a:lvl8pPr>
      <a:lvl9pPr marL="3657658" algn="l" defTabSz="91441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55">
          <p15:clr>
            <a:srgbClr val="F26B43"/>
          </p15:clr>
        </p15:guide>
        <p15:guide id="5" orient="horz" pos="1003">
          <p15:clr>
            <a:srgbClr val="F26B43"/>
          </p15:clr>
        </p15:guide>
        <p15:guide id="6" orient="horz" pos="3974">
          <p15:clr>
            <a:srgbClr val="F26B43"/>
          </p15:clr>
        </p15:guide>
        <p15:guide id="7" pos="3953">
          <p15:clr>
            <a:srgbClr val="F26B43"/>
          </p15:clr>
        </p15:guide>
        <p15:guide id="8" pos="3727">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95D3C21-9961-5443-B584-731387FFD798}"/>
              </a:ext>
            </a:extLst>
          </p:cNvPr>
          <p:cNvGraphicFramePr>
            <a:graphicFrameLocks noChangeAspect="1"/>
          </p:cNvGraphicFramePr>
          <p:nvPr userDrawn="1">
            <p:custDataLst>
              <p:tags r:id="rId2"/>
            </p:custDataLst>
          </p:nvPr>
        </p:nvGraphicFramePr>
        <p:xfrm>
          <a:off x="1589"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8" name="Object 7" hidden="1">
                        <a:extLst>
                          <a:ext uri="{FF2B5EF4-FFF2-40B4-BE49-F238E27FC236}">
                            <a16:creationId xmlns:a16="http://schemas.microsoft.com/office/drawing/2014/main" id="{495D3C21-9961-5443-B584-731387FFD798}"/>
                          </a:ext>
                        </a:extLst>
                      </p:cNvPr>
                      <p:cNvPicPr/>
                      <p:nvPr/>
                    </p:nvPicPr>
                    <p:blipFill>
                      <a:blip r:embed="rId4"/>
                      <a:stretch>
                        <a:fillRect/>
                      </a:stretch>
                    </p:blipFill>
                    <p:spPr>
                      <a:xfrm>
                        <a:off x="1589" y="1588"/>
                        <a:ext cx="1227" cy="1588"/>
                      </a:xfrm>
                      <a:prstGeom prst="rect">
                        <a:avLst/>
                      </a:prstGeom>
                    </p:spPr>
                  </p:pic>
                </p:oleObj>
              </mc:Fallback>
            </mc:AlternateContent>
          </a:graphicData>
        </a:graphic>
      </p:graphicFrame>
      <p:sp>
        <p:nvSpPr>
          <p:cNvPr id="21" name="Fußzeilenplatzhalter 16">
            <a:extLst>
              <a:ext uri="{FF2B5EF4-FFF2-40B4-BE49-F238E27FC236}">
                <a16:creationId xmlns:a16="http://schemas.microsoft.com/office/drawing/2014/main" id="{A4708744-124B-4116-95EC-4850C4F3F5F2}"/>
              </a:ext>
            </a:extLst>
          </p:cNvPr>
          <p:cNvSpPr txBox="1">
            <a:spLocks/>
          </p:cNvSpPr>
          <p:nvPr userDrawn="1"/>
        </p:nvSpPr>
        <p:spPr>
          <a:xfrm>
            <a:off x="1070388" y="6480000"/>
            <a:ext cx="2577535" cy="216000"/>
          </a:xfrm>
          <a:prstGeom prst="rect">
            <a:avLst/>
          </a:prstGeom>
        </p:spPr>
        <p:txBody>
          <a:bodyPr vert="horz" lIns="0" tIns="0" rIns="0" bIns="0" rtlCol="0" anchor="t"/>
          <a:lstStyle>
            <a:defPPr>
              <a:defRPr lang="de-DE"/>
            </a:defPPr>
            <a:lvl1pPr marL="0" algn="l"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solidFill>
                  <a:srgbClr val="000000"/>
                </a:solidFill>
              </a:rPr>
              <a:t>© </a:t>
            </a:r>
            <a:r>
              <a:rPr lang="en-DE" dirty="0">
                <a:solidFill>
                  <a:srgbClr val="000000"/>
                </a:solidFill>
              </a:rPr>
              <a:t>Graduate School CVT </a:t>
            </a:r>
            <a:r>
              <a:rPr lang="de-DE" dirty="0">
                <a:solidFill>
                  <a:srgbClr val="000000"/>
                </a:solidFill>
              </a:rPr>
              <a:t>/ RPTU Kaiserslautern-Landau</a:t>
            </a:r>
          </a:p>
          <a:p>
            <a:endParaRPr lang="de-DE" dirty="0">
              <a:solidFill>
                <a:srgbClr val="000000"/>
              </a:solidFill>
            </a:endParaRPr>
          </a:p>
        </p:txBody>
      </p:sp>
      <p:sp>
        <p:nvSpPr>
          <p:cNvPr id="23" name="Fußzeilenplatzhalter 16">
            <a:extLst>
              <a:ext uri="{FF2B5EF4-FFF2-40B4-BE49-F238E27FC236}">
                <a16:creationId xmlns:a16="http://schemas.microsoft.com/office/drawing/2014/main" id="{DFB16782-5964-4473-9CA1-5269AD53837B}"/>
              </a:ext>
            </a:extLst>
          </p:cNvPr>
          <p:cNvSpPr txBox="1">
            <a:spLocks/>
          </p:cNvSpPr>
          <p:nvPr userDrawn="1"/>
        </p:nvSpPr>
        <p:spPr>
          <a:xfrm>
            <a:off x="10334806" y="6480000"/>
            <a:ext cx="1337719" cy="216000"/>
          </a:xfrm>
          <a:prstGeom prst="rect">
            <a:avLst/>
          </a:prstGeom>
        </p:spPr>
        <p:txBody>
          <a:bodyPr vert="horz" lIns="0" tIns="0" rIns="0" bIns="0" rtlCol="0" anchor="t"/>
          <a:lstStyle>
            <a:defPPr>
              <a:defRPr lang="de-DE"/>
            </a:defPPr>
            <a:lvl1pPr marL="0" algn="ctr"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dirty="0">
                <a:solidFill>
                  <a:srgbClr val="000000"/>
                </a:solidFill>
              </a:rPr>
              <a:t>31/01/2024</a:t>
            </a:r>
            <a:endParaRPr lang="de-DE" dirty="0">
              <a:solidFill>
                <a:srgbClr val="000000"/>
              </a:solidFill>
            </a:endParaRPr>
          </a:p>
        </p:txBody>
      </p:sp>
      <p:cxnSp>
        <p:nvCxnSpPr>
          <p:cNvPr id="24" name="Gerader Verbinder 3">
            <a:extLst>
              <a:ext uri="{FF2B5EF4-FFF2-40B4-BE49-F238E27FC236}">
                <a16:creationId xmlns:a16="http://schemas.microsoft.com/office/drawing/2014/main" id="{F29698FB-C047-4CB1-8202-F1E7DC7C510D}"/>
              </a:ext>
            </a:extLst>
          </p:cNvPr>
          <p:cNvCxnSpPr>
            <a:cxnSpLocks/>
          </p:cNvCxnSpPr>
          <p:nvPr userDrawn="1"/>
        </p:nvCxnSpPr>
        <p:spPr>
          <a:xfrm>
            <a:off x="540000" y="1438261"/>
            <a:ext cx="357486"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26" name="Grafik 25">
            <a:extLst>
              <a:ext uri="{FF2B5EF4-FFF2-40B4-BE49-F238E27FC236}">
                <a16:creationId xmlns:a16="http://schemas.microsoft.com/office/drawing/2014/main" id="{EA838196-E163-452B-BE08-620CD2394330}"/>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4966" r="4966"/>
          <a:stretch/>
        </p:blipFill>
        <p:spPr>
          <a:xfrm>
            <a:off x="9681882" y="180839"/>
            <a:ext cx="2338074" cy="1060825"/>
          </a:xfrm>
          <a:prstGeom prst="rect">
            <a:avLst/>
          </a:prstGeom>
        </p:spPr>
      </p:pic>
      <p:sp>
        <p:nvSpPr>
          <p:cNvPr id="27" name="Fußzeilenplatzhalter 16">
            <a:extLst>
              <a:ext uri="{FF2B5EF4-FFF2-40B4-BE49-F238E27FC236}">
                <a16:creationId xmlns:a16="http://schemas.microsoft.com/office/drawing/2014/main" id="{1080D212-FF68-46F7-981A-DABF7EF75577}"/>
              </a:ext>
            </a:extLst>
          </p:cNvPr>
          <p:cNvSpPr txBox="1">
            <a:spLocks/>
          </p:cNvSpPr>
          <p:nvPr userDrawn="1"/>
        </p:nvSpPr>
        <p:spPr>
          <a:xfrm>
            <a:off x="4445923" y="6480000"/>
            <a:ext cx="3300153" cy="216000"/>
          </a:xfrm>
          <a:prstGeom prst="rect">
            <a:avLst/>
          </a:prstGeom>
        </p:spPr>
        <p:txBody>
          <a:bodyPr vert="horz" lIns="0" tIns="0" rIns="0" bIns="0" rtlCol="0" anchor="t"/>
          <a:lstStyle>
            <a:defPPr>
              <a:defRPr lang="de-DE"/>
            </a:defPPr>
            <a:lvl1pPr marL="0" algn="l"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dirty="0">
                <a:solidFill>
                  <a:srgbClr val="000000"/>
                </a:solidFill>
              </a:rPr>
              <a:t>Group 1:Aishwary Tamhankar</a:t>
            </a:r>
            <a:endParaRPr lang="de-DE" dirty="0">
              <a:solidFill>
                <a:srgbClr val="000000"/>
              </a:solidFill>
            </a:endParaRPr>
          </a:p>
        </p:txBody>
      </p:sp>
      <p:sp>
        <p:nvSpPr>
          <p:cNvPr id="12" name="Textfeld 11">
            <a:extLst>
              <a:ext uri="{FF2B5EF4-FFF2-40B4-BE49-F238E27FC236}">
                <a16:creationId xmlns:a16="http://schemas.microsoft.com/office/drawing/2014/main" id="{B7093E5C-CE31-4185-8C8B-8420720C9031}"/>
              </a:ext>
            </a:extLst>
          </p:cNvPr>
          <p:cNvSpPr txBox="1"/>
          <p:nvPr userDrawn="1"/>
        </p:nvSpPr>
        <p:spPr>
          <a:xfrm>
            <a:off x="540000" y="6480000"/>
            <a:ext cx="360000" cy="216000"/>
          </a:xfrm>
          <a:prstGeom prst="rect">
            <a:avLst/>
          </a:prstGeom>
        </p:spPr>
        <p:txBody>
          <a:bodyPr vert="horz" wrap="square" lIns="0" tIns="0" rIns="0" bIns="0" rtlCol="0">
            <a:noAutofit/>
          </a:bodyPr>
          <a:lstStyle/>
          <a:p>
            <a:pPr algn="l">
              <a:lnSpc>
                <a:spcPct val="110000"/>
              </a:lnSpc>
              <a:spcBef>
                <a:spcPts val="1000"/>
              </a:spcBef>
            </a:pPr>
            <a:fld id="{157AE31C-77B0-4694-9214-AF8C8D1CB5E9}" type="slidenum">
              <a:rPr lang="de-DE" sz="800" b="1" smtClean="0">
                <a:solidFill>
                  <a:srgbClr val="000000"/>
                </a:solidFill>
                <a:latin typeface="Red Hat Text" panose="02010303040201060303" pitchFamily="2" charset="0"/>
                <a:ea typeface="Red Hat Text" panose="02010303040201060303" pitchFamily="2" charset="0"/>
                <a:cs typeface="Red Hat Text" panose="02010303040201060303" pitchFamily="2" charset="0"/>
              </a:rPr>
              <a:pPr algn="l">
                <a:lnSpc>
                  <a:spcPct val="110000"/>
                </a:lnSpc>
                <a:spcBef>
                  <a:spcPts val="1000"/>
                </a:spcBef>
              </a:pPr>
              <a:t>‹#›</a:t>
            </a:fld>
            <a:endParaRPr lang="de-DE" sz="800" b="1" cap="none" dirty="0" err="1">
              <a:solidFill>
                <a:srgbClr val="000000"/>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endParaRPr>
          </a:p>
        </p:txBody>
      </p:sp>
      <p:sp>
        <p:nvSpPr>
          <p:cNvPr id="2" name="Rechteck: abgerundete Ecken 8">
            <a:extLst>
              <a:ext uri="{FF2B5EF4-FFF2-40B4-BE49-F238E27FC236}">
                <a16:creationId xmlns:a16="http://schemas.microsoft.com/office/drawing/2014/main" id="{BE4300DA-A4A6-C4DA-EEDA-38490BA7FB8C}"/>
              </a:ext>
            </a:extLst>
          </p:cNvPr>
          <p:cNvSpPr/>
          <p:nvPr userDrawn="1"/>
        </p:nvSpPr>
        <p:spPr>
          <a:xfrm rot="5400000">
            <a:off x="-664894" y="575090"/>
            <a:ext cx="493854" cy="493854"/>
          </a:xfrm>
          <a:prstGeom prst="roundRect">
            <a:avLst/>
          </a:prstGeom>
          <a:solidFill>
            <a:srgbClr val="282827"/>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4" name="Rechteck: abgerundete Ecken 10">
            <a:extLst>
              <a:ext uri="{FF2B5EF4-FFF2-40B4-BE49-F238E27FC236}">
                <a16:creationId xmlns:a16="http://schemas.microsoft.com/office/drawing/2014/main" id="{3962AF70-1148-2BEB-5338-76B969892666}"/>
              </a:ext>
            </a:extLst>
          </p:cNvPr>
          <p:cNvSpPr/>
          <p:nvPr userDrawn="1"/>
        </p:nvSpPr>
        <p:spPr>
          <a:xfrm rot="5400000">
            <a:off x="-664894" y="1153799"/>
            <a:ext cx="493854" cy="493854"/>
          </a:xfrm>
          <a:prstGeom prst="roundRect">
            <a:avLst/>
          </a:prstGeom>
          <a:solidFill>
            <a:srgbClr val="042C5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6" name="Rechteck: abgerundete Ecken 11">
            <a:extLst>
              <a:ext uri="{FF2B5EF4-FFF2-40B4-BE49-F238E27FC236}">
                <a16:creationId xmlns:a16="http://schemas.microsoft.com/office/drawing/2014/main" id="{349E2E03-F5B3-8E2D-6C25-552702B6D190}"/>
              </a:ext>
            </a:extLst>
          </p:cNvPr>
          <p:cNvSpPr/>
          <p:nvPr userDrawn="1"/>
        </p:nvSpPr>
        <p:spPr>
          <a:xfrm rot="5400000">
            <a:off x="-664894" y="1732508"/>
            <a:ext cx="493854" cy="493854"/>
          </a:xfrm>
          <a:prstGeom prst="roundRect">
            <a:avLst/>
          </a:prstGeom>
          <a:solidFill>
            <a:srgbClr val="6AB1E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7" name="Rechteck: abgerundete Ecken 12">
            <a:extLst>
              <a:ext uri="{FF2B5EF4-FFF2-40B4-BE49-F238E27FC236}">
                <a16:creationId xmlns:a16="http://schemas.microsoft.com/office/drawing/2014/main" id="{292FC8A3-8994-2C02-C534-2E61CDFE1CC9}"/>
              </a:ext>
            </a:extLst>
          </p:cNvPr>
          <p:cNvSpPr/>
          <p:nvPr userDrawn="1"/>
        </p:nvSpPr>
        <p:spPr>
          <a:xfrm rot="5400000">
            <a:off x="-664894" y="2311217"/>
            <a:ext cx="493854" cy="493854"/>
          </a:xfrm>
          <a:prstGeom prst="roundRect">
            <a:avLst/>
          </a:prstGeom>
          <a:solidFill>
            <a:srgbClr val="E21B4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8" name="Rechteck: abgerundete Ecken 13">
            <a:extLst>
              <a:ext uri="{FF2B5EF4-FFF2-40B4-BE49-F238E27FC236}">
                <a16:creationId xmlns:a16="http://schemas.microsoft.com/office/drawing/2014/main" id="{F7E30A9A-D829-09FD-E39F-9B9C6B8F9D7D}"/>
              </a:ext>
            </a:extLst>
          </p:cNvPr>
          <p:cNvSpPr/>
          <p:nvPr userDrawn="1"/>
        </p:nvSpPr>
        <p:spPr>
          <a:xfrm rot="5400000">
            <a:off x="-664894" y="2889926"/>
            <a:ext cx="493854" cy="493854"/>
          </a:xfrm>
          <a:prstGeom prst="roundRect">
            <a:avLst/>
          </a:prstGeom>
          <a:solidFill>
            <a:srgbClr val="FFA15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9" name="Rechteck: abgerundete Ecken 14">
            <a:extLst>
              <a:ext uri="{FF2B5EF4-FFF2-40B4-BE49-F238E27FC236}">
                <a16:creationId xmlns:a16="http://schemas.microsoft.com/office/drawing/2014/main" id="{54B338BB-8F6C-60B7-0C0C-67E58DAC6083}"/>
              </a:ext>
            </a:extLst>
          </p:cNvPr>
          <p:cNvSpPr/>
          <p:nvPr userDrawn="1"/>
        </p:nvSpPr>
        <p:spPr>
          <a:xfrm rot="5400000">
            <a:off x="-664894" y="3468635"/>
            <a:ext cx="493854" cy="493854"/>
          </a:xfrm>
          <a:prstGeom prst="roundRect">
            <a:avLst/>
          </a:prstGeom>
          <a:solidFill>
            <a:srgbClr val="4B357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0" name="Rechteck: abgerundete Ecken 15">
            <a:extLst>
              <a:ext uri="{FF2B5EF4-FFF2-40B4-BE49-F238E27FC236}">
                <a16:creationId xmlns:a16="http://schemas.microsoft.com/office/drawing/2014/main" id="{8CBEBF82-D7B5-9F6E-89DC-61B49EE96C29}"/>
              </a:ext>
            </a:extLst>
          </p:cNvPr>
          <p:cNvSpPr/>
          <p:nvPr userDrawn="1"/>
        </p:nvSpPr>
        <p:spPr>
          <a:xfrm rot="5400000">
            <a:off x="-664894" y="4047344"/>
            <a:ext cx="493854" cy="493854"/>
          </a:xfrm>
          <a:prstGeom prst="roundRect">
            <a:avLst/>
          </a:prstGeom>
          <a:solidFill>
            <a:srgbClr val="D1389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5" name="Rechteck: abgerundete Ecken 16">
            <a:extLst>
              <a:ext uri="{FF2B5EF4-FFF2-40B4-BE49-F238E27FC236}">
                <a16:creationId xmlns:a16="http://schemas.microsoft.com/office/drawing/2014/main" id="{EAA859AF-EDF0-8DCC-AD7A-F31382959EEB}"/>
              </a:ext>
            </a:extLst>
          </p:cNvPr>
          <p:cNvSpPr/>
          <p:nvPr userDrawn="1"/>
        </p:nvSpPr>
        <p:spPr>
          <a:xfrm rot="5400000">
            <a:off x="-664894" y="4626053"/>
            <a:ext cx="493854" cy="493854"/>
          </a:xfrm>
          <a:prstGeom prst="roundRect">
            <a:avLst/>
          </a:prstGeom>
          <a:solidFill>
            <a:srgbClr val="006B6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8" name="Rechteck: abgerundete Ecken 17">
            <a:extLst>
              <a:ext uri="{FF2B5EF4-FFF2-40B4-BE49-F238E27FC236}">
                <a16:creationId xmlns:a16="http://schemas.microsoft.com/office/drawing/2014/main" id="{F25147A1-5A62-5F72-37C9-36817787BB73}"/>
              </a:ext>
            </a:extLst>
          </p:cNvPr>
          <p:cNvSpPr/>
          <p:nvPr userDrawn="1"/>
        </p:nvSpPr>
        <p:spPr>
          <a:xfrm rot="5400000">
            <a:off x="-664894" y="5204762"/>
            <a:ext cx="493854" cy="493854"/>
          </a:xfrm>
          <a:prstGeom prst="roundRect">
            <a:avLst/>
          </a:prstGeom>
          <a:solidFill>
            <a:srgbClr val="25D07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9" name="Rechteck: abgerundete Ecken 8">
            <a:extLst>
              <a:ext uri="{FF2B5EF4-FFF2-40B4-BE49-F238E27FC236}">
                <a16:creationId xmlns:a16="http://schemas.microsoft.com/office/drawing/2014/main" id="{9CF95BF4-517C-4758-A9D4-07CD3B762928}"/>
              </a:ext>
            </a:extLst>
          </p:cNvPr>
          <p:cNvSpPr/>
          <p:nvPr userDrawn="1"/>
        </p:nvSpPr>
        <p:spPr>
          <a:xfrm rot="5400000">
            <a:off x="-657559" y="-3619"/>
            <a:ext cx="493854" cy="493854"/>
          </a:xfrm>
          <a:prstGeom prst="round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30" name="Rechteck: abgerundete Ecken 16">
            <a:extLst>
              <a:ext uri="{FF2B5EF4-FFF2-40B4-BE49-F238E27FC236}">
                <a16:creationId xmlns:a16="http://schemas.microsoft.com/office/drawing/2014/main" id="{1C0AEE48-35AD-A13A-9999-8EFB57BD1A79}"/>
              </a:ext>
            </a:extLst>
          </p:cNvPr>
          <p:cNvSpPr/>
          <p:nvPr userDrawn="1"/>
        </p:nvSpPr>
        <p:spPr>
          <a:xfrm rot="5400000">
            <a:off x="-664894" y="5783471"/>
            <a:ext cx="493854" cy="493854"/>
          </a:xfrm>
          <a:prstGeom prst="roundRect">
            <a:avLst/>
          </a:prstGeom>
          <a:solidFill>
            <a:srgbClr val="50718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31" name="Rechteck: abgerundete Ecken 17">
            <a:extLst>
              <a:ext uri="{FF2B5EF4-FFF2-40B4-BE49-F238E27FC236}">
                <a16:creationId xmlns:a16="http://schemas.microsoft.com/office/drawing/2014/main" id="{CEB67EA5-0A6E-7A9F-567F-807D570C35A4}"/>
              </a:ext>
            </a:extLst>
          </p:cNvPr>
          <p:cNvSpPr/>
          <p:nvPr userDrawn="1"/>
        </p:nvSpPr>
        <p:spPr>
          <a:xfrm rot="5400000">
            <a:off x="-664894" y="6362177"/>
            <a:ext cx="493854" cy="493854"/>
          </a:xfrm>
          <a:prstGeom prst="roundRect">
            <a:avLst/>
          </a:prstGeom>
          <a:solidFill>
            <a:srgbClr val="77B6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Tree>
    <p:extLst>
      <p:ext uri="{BB962C8B-B14F-4D97-AF65-F5344CB8AC3E}">
        <p14:creationId xmlns:p14="http://schemas.microsoft.com/office/powerpoint/2010/main" val="2897290727"/>
      </p:ext>
    </p:extLst>
  </p:cSld>
  <p:clrMap bg1="lt1" tx1="dk1" bg2="lt2" tx2="dk2" accent1="accent1" accent2="accent2" accent3="accent3" accent4="accent4" accent5="accent5" accent6="accent6" hlink="hlink" folHlink="folHlink"/>
  <p:hf hdr="0" ftr="0" dt="0"/>
  <p:txStyles>
    <p:titleStyle>
      <a:lvl1pPr algn="l" defTabSz="914415" rtl="0" eaLnBrk="1" latinLnBrk="0" hangingPunct="1">
        <a:lnSpc>
          <a:spcPct val="90000"/>
        </a:lnSpc>
        <a:spcBef>
          <a:spcPct val="0"/>
        </a:spcBef>
        <a:buNone/>
        <a:defRPr sz="2600" b="1"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p:titleStyle>
    <p:bodyStyle>
      <a:lvl1pPr marL="228603" indent="-228603" algn="l" defTabSz="914415" rtl="0" eaLnBrk="1" latinLnBrk="0" hangingPunct="1">
        <a:lnSpc>
          <a:spcPct val="110000"/>
        </a:lnSpc>
        <a:spcBef>
          <a:spcPts val="1000"/>
        </a:spcBef>
        <a:buFont typeface="Systemschrift Normal"/>
        <a:buChar char="&gt;"/>
        <a:defRPr sz="16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1pPr>
      <a:lvl2pPr marL="685811" indent="-228603" algn="l" defTabSz="914415" rtl="0" eaLnBrk="1" latinLnBrk="0" hangingPunct="1">
        <a:lnSpc>
          <a:spcPct val="110000"/>
        </a:lnSpc>
        <a:spcBef>
          <a:spcPts val="1000"/>
        </a:spcBef>
        <a:buFont typeface="Systemschrift Normal"/>
        <a:buChar char="&gt;"/>
        <a:defRPr sz="14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2pPr>
      <a:lvl3pPr marL="1143018" indent="-228603" algn="l" defTabSz="914415" rtl="0" eaLnBrk="1" latinLnBrk="0" hangingPunct="1">
        <a:lnSpc>
          <a:spcPct val="110000"/>
        </a:lnSpc>
        <a:spcBef>
          <a:spcPts val="1000"/>
        </a:spcBef>
        <a:buFont typeface="Systemschrift Normal"/>
        <a:buChar char="&gt;"/>
        <a:defRPr sz="14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3pPr>
      <a:lvl4pPr marL="1600225" indent="-228603" algn="l" defTabSz="914415" rtl="0" eaLnBrk="1" latinLnBrk="0" hangingPunct="1">
        <a:lnSpc>
          <a:spcPct val="110000"/>
        </a:lnSpc>
        <a:spcBef>
          <a:spcPts val="1000"/>
        </a:spcBef>
        <a:buFont typeface="Systemschrift Normal"/>
        <a:buChar char="&gt;"/>
        <a:defRPr sz="11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gn="l" defTabSz="914415" rtl="0" eaLnBrk="1" latinLnBrk="0" hangingPunct="1">
        <a:lnSpc>
          <a:spcPct val="110000"/>
        </a:lnSpc>
        <a:spcBef>
          <a:spcPts val="1000"/>
        </a:spcBef>
        <a:buFont typeface="Systemschrift Normal"/>
        <a:buChar char="&gt;"/>
        <a:defRPr sz="11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vl6pPr marL="2514640"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46"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54"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61"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15" rtl="0" eaLnBrk="1" latinLnBrk="0" hangingPunct="1">
        <a:defRPr sz="1800" kern="1200">
          <a:solidFill>
            <a:schemeClr val="tx1"/>
          </a:solidFill>
          <a:latin typeface="+mn-lt"/>
          <a:ea typeface="+mn-ea"/>
          <a:cs typeface="+mn-cs"/>
        </a:defRPr>
      </a:lvl1pPr>
      <a:lvl2pPr marL="457207" algn="l" defTabSz="914415" rtl="0" eaLnBrk="1" latinLnBrk="0" hangingPunct="1">
        <a:defRPr sz="1800" kern="1200">
          <a:solidFill>
            <a:schemeClr val="tx1"/>
          </a:solidFill>
          <a:latin typeface="+mn-lt"/>
          <a:ea typeface="+mn-ea"/>
          <a:cs typeface="+mn-cs"/>
        </a:defRPr>
      </a:lvl2pPr>
      <a:lvl3pPr marL="914415" algn="l" defTabSz="914415" rtl="0" eaLnBrk="1" latinLnBrk="0" hangingPunct="1">
        <a:defRPr sz="1800" kern="1200">
          <a:solidFill>
            <a:schemeClr val="tx1"/>
          </a:solidFill>
          <a:latin typeface="+mn-lt"/>
          <a:ea typeface="+mn-ea"/>
          <a:cs typeface="+mn-cs"/>
        </a:defRPr>
      </a:lvl3pPr>
      <a:lvl4pPr marL="1371622" algn="l" defTabSz="914415" rtl="0" eaLnBrk="1" latinLnBrk="0" hangingPunct="1">
        <a:defRPr sz="1800" kern="1200">
          <a:solidFill>
            <a:schemeClr val="tx1"/>
          </a:solidFill>
          <a:latin typeface="+mn-lt"/>
          <a:ea typeface="+mn-ea"/>
          <a:cs typeface="+mn-cs"/>
        </a:defRPr>
      </a:lvl4pPr>
      <a:lvl5pPr marL="1828828" algn="l" defTabSz="914415" rtl="0" eaLnBrk="1" latinLnBrk="0" hangingPunct="1">
        <a:defRPr sz="1800" kern="1200">
          <a:solidFill>
            <a:schemeClr val="tx1"/>
          </a:solidFill>
          <a:latin typeface="+mn-lt"/>
          <a:ea typeface="+mn-ea"/>
          <a:cs typeface="+mn-cs"/>
        </a:defRPr>
      </a:lvl5pPr>
      <a:lvl6pPr marL="2286036" algn="l" defTabSz="914415" rtl="0" eaLnBrk="1" latinLnBrk="0" hangingPunct="1">
        <a:defRPr sz="1800" kern="1200">
          <a:solidFill>
            <a:schemeClr val="tx1"/>
          </a:solidFill>
          <a:latin typeface="+mn-lt"/>
          <a:ea typeface="+mn-ea"/>
          <a:cs typeface="+mn-cs"/>
        </a:defRPr>
      </a:lvl6pPr>
      <a:lvl7pPr marL="2743243" algn="l" defTabSz="914415" rtl="0" eaLnBrk="1" latinLnBrk="0" hangingPunct="1">
        <a:defRPr sz="1800" kern="1200">
          <a:solidFill>
            <a:schemeClr val="tx1"/>
          </a:solidFill>
          <a:latin typeface="+mn-lt"/>
          <a:ea typeface="+mn-ea"/>
          <a:cs typeface="+mn-cs"/>
        </a:defRPr>
      </a:lvl7pPr>
      <a:lvl8pPr marL="3200450" algn="l" defTabSz="914415" rtl="0" eaLnBrk="1" latinLnBrk="0" hangingPunct="1">
        <a:defRPr sz="1800" kern="1200">
          <a:solidFill>
            <a:schemeClr val="tx1"/>
          </a:solidFill>
          <a:latin typeface="+mn-lt"/>
          <a:ea typeface="+mn-ea"/>
          <a:cs typeface="+mn-cs"/>
        </a:defRPr>
      </a:lvl8pPr>
      <a:lvl9pPr marL="3657658" algn="l" defTabSz="91441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55">
          <p15:clr>
            <a:srgbClr val="F26B43"/>
          </p15:clr>
        </p15:guide>
        <p15:guide id="5" orient="horz" pos="1003">
          <p15:clr>
            <a:srgbClr val="F26B43"/>
          </p15:clr>
        </p15:guide>
        <p15:guide id="6" orient="horz" pos="3974">
          <p15:clr>
            <a:srgbClr val="F26B43"/>
          </p15:clr>
        </p15:guide>
        <p15:guide id="7" pos="3953">
          <p15:clr>
            <a:srgbClr val="F26B43"/>
          </p15:clr>
        </p15:guide>
        <p15:guide id="8" pos="3727">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95D3C21-9961-5443-B584-731387FFD798}"/>
              </a:ext>
            </a:extLst>
          </p:cNvPr>
          <p:cNvGraphicFramePr>
            <a:graphicFrameLocks noChangeAspect="1"/>
          </p:cNvGraphicFramePr>
          <p:nvPr userDrawn="1">
            <p:custDataLst>
              <p:tags r:id="rId2"/>
            </p:custDataLst>
          </p:nvPr>
        </p:nvGraphicFramePr>
        <p:xfrm>
          <a:off x="1589"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8" name="Object 7" hidden="1">
                        <a:extLst>
                          <a:ext uri="{FF2B5EF4-FFF2-40B4-BE49-F238E27FC236}">
                            <a16:creationId xmlns:a16="http://schemas.microsoft.com/office/drawing/2014/main" id="{495D3C21-9961-5443-B584-731387FFD798}"/>
                          </a:ext>
                        </a:extLst>
                      </p:cNvPr>
                      <p:cNvPicPr/>
                      <p:nvPr/>
                    </p:nvPicPr>
                    <p:blipFill>
                      <a:blip r:embed="rId4"/>
                      <a:stretch>
                        <a:fillRect/>
                      </a:stretch>
                    </p:blipFill>
                    <p:spPr>
                      <a:xfrm>
                        <a:off x="1589" y="1588"/>
                        <a:ext cx="1227" cy="1588"/>
                      </a:xfrm>
                      <a:prstGeom prst="rect">
                        <a:avLst/>
                      </a:prstGeom>
                    </p:spPr>
                  </p:pic>
                </p:oleObj>
              </mc:Fallback>
            </mc:AlternateContent>
          </a:graphicData>
        </a:graphic>
      </p:graphicFrame>
      <p:sp>
        <p:nvSpPr>
          <p:cNvPr id="21" name="Fußzeilenplatzhalter 16">
            <a:extLst>
              <a:ext uri="{FF2B5EF4-FFF2-40B4-BE49-F238E27FC236}">
                <a16:creationId xmlns:a16="http://schemas.microsoft.com/office/drawing/2014/main" id="{A4708744-124B-4116-95EC-4850C4F3F5F2}"/>
              </a:ext>
            </a:extLst>
          </p:cNvPr>
          <p:cNvSpPr txBox="1">
            <a:spLocks/>
          </p:cNvSpPr>
          <p:nvPr userDrawn="1"/>
        </p:nvSpPr>
        <p:spPr>
          <a:xfrm>
            <a:off x="1070388" y="6480000"/>
            <a:ext cx="2577535" cy="216000"/>
          </a:xfrm>
          <a:prstGeom prst="rect">
            <a:avLst/>
          </a:prstGeom>
        </p:spPr>
        <p:txBody>
          <a:bodyPr vert="horz" lIns="0" tIns="0" rIns="0" bIns="0" rtlCol="0" anchor="t"/>
          <a:lstStyle>
            <a:defPPr>
              <a:defRPr lang="de-DE"/>
            </a:defPPr>
            <a:lvl1pPr marL="0" algn="l"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solidFill>
                  <a:srgbClr val="000000"/>
                </a:solidFill>
              </a:rPr>
              <a:t>© </a:t>
            </a:r>
            <a:r>
              <a:rPr lang="en-DE" dirty="0">
                <a:solidFill>
                  <a:srgbClr val="000000"/>
                </a:solidFill>
              </a:rPr>
              <a:t>Graduate School CVT </a:t>
            </a:r>
            <a:r>
              <a:rPr lang="de-DE" dirty="0">
                <a:solidFill>
                  <a:srgbClr val="000000"/>
                </a:solidFill>
              </a:rPr>
              <a:t>/ RPTU Kaiserslautern-Landau</a:t>
            </a:r>
          </a:p>
          <a:p>
            <a:endParaRPr lang="de-DE" dirty="0">
              <a:solidFill>
                <a:srgbClr val="000000"/>
              </a:solidFill>
            </a:endParaRPr>
          </a:p>
        </p:txBody>
      </p:sp>
      <p:sp>
        <p:nvSpPr>
          <p:cNvPr id="23" name="Fußzeilenplatzhalter 16">
            <a:extLst>
              <a:ext uri="{FF2B5EF4-FFF2-40B4-BE49-F238E27FC236}">
                <a16:creationId xmlns:a16="http://schemas.microsoft.com/office/drawing/2014/main" id="{DFB16782-5964-4473-9CA1-5269AD53837B}"/>
              </a:ext>
            </a:extLst>
          </p:cNvPr>
          <p:cNvSpPr txBox="1">
            <a:spLocks/>
          </p:cNvSpPr>
          <p:nvPr userDrawn="1"/>
        </p:nvSpPr>
        <p:spPr>
          <a:xfrm>
            <a:off x="10334806" y="6480000"/>
            <a:ext cx="1337719" cy="216000"/>
          </a:xfrm>
          <a:prstGeom prst="rect">
            <a:avLst/>
          </a:prstGeom>
        </p:spPr>
        <p:txBody>
          <a:bodyPr vert="horz" lIns="0" tIns="0" rIns="0" bIns="0" rtlCol="0" anchor="t"/>
          <a:lstStyle>
            <a:defPPr>
              <a:defRPr lang="de-DE"/>
            </a:defPPr>
            <a:lvl1pPr marL="0" algn="ctr"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dirty="0">
                <a:solidFill>
                  <a:srgbClr val="000000"/>
                </a:solidFill>
              </a:rPr>
              <a:t>31.04.2024</a:t>
            </a:r>
          </a:p>
        </p:txBody>
      </p:sp>
      <p:cxnSp>
        <p:nvCxnSpPr>
          <p:cNvPr id="24" name="Gerader Verbinder 3">
            <a:extLst>
              <a:ext uri="{FF2B5EF4-FFF2-40B4-BE49-F238E27FC236}">
                <a16:creationId xmlns:a16="http://schemas.microsoft.com/office/drawing/2014/main" id="{F29698FB-C047-4CB1-8202-F1E7DC7C510D}"/>
              </a:ext>
            </a:extLst>
          </p:cNvPr>
          <p:cNvCxnSpPr>
            <a:cxnSpLocks/>
          </p:cNvCxnSpPr>
          <p:nvPr userDrawn="1"/>
        </p:nvCxnSpPr>
        <p:spPr>
          <a:xfrm>
            <a:off x="540000" y="1438261"/>
            <a:ext cx="357486"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26" name="Grafik 25">
            <a:extLst>
              <a:ext uri="{FF2B5EF4-FFF2-40B4-BE49-F238E27FC236}">
                <a16:creationId xmlns:a16="http://schemas.microsoft.com/office/drawing/2014/main" id="{EA838196-E163-452B-BE08-620CD2394330}"/>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4966" r="4966"/>
          <a:stretch/>
        </p:blipFill>
        <p:spPr>
          <a:xfrm>
            <a:off x="9681882" y="180839"/>
            <a:ext cx="2338074" cy="1060825"/>
          </a:xfrm>
          <a:prstGeom prst="rect">
            <a:avLst/>
          </a:prstGeom>
        </p:spPr>
      </p:pic>
      <p:sp>
        <p:nvSpPr>
          <p:cNvPr id="27" name="Fußzeilenplatzhalter 16">
            <a:extLst>
              <a:ext uri="{FF2B5EF4-FFF2-40B4-BE49-F238E27FC236}">
                <a16:creationId xmlns:a16="http://schemas.microsoft.com/office/drawing/2014/main" id="{1080D212-FF68-46F7-981A-DABF7EF75577}"/>
              </a:ext>
            </a:extLst>
          </p:cNvPr>
          <p:cNvSpPr txBox="1">
            <a:spLocks/>
          </p:cNvSpPr>
          <p:nvPr userDrawn="1"/>
        </p:nvSpPr>
        <p:spPr>
          <a:xfrm>
            <a:off x="4445923" y="6480000"/>
            <a:ext cx="3300153" cy="216000"/>
          </a:xfrm>
          <a:prstGeom prst="rect">
            <a:avLst/>
          </a:prstGeom>
        </p:spPr>
        <p:txBody>
          <a:bodyPr vert="horz" lIns="0" tIns="0" rIns="0" bIns="0" rtlCol="0" anchor="t"/>
          <a:lstStyle>
            <a:defPPr>
              <a:defRPr lang="de-DE"/>
            </a:defPPr>
            <a:lvl1pPr marL="0" algn="l"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dirty="0">
                <a:solidFill>
                  <a:srgbClr val="000000"/>
                </a:solidFill>
              </a:rPr>
              <a:t>Group 1: </a:t>
            </a:r>
            <a:r>
              <a:rPr lang="en-IN" dirty="0" err="1">
                <a:solidFill>
                  <a:srgbClr val="000000"/>
                </a:solidFill>
              </a:rPr>
              <a:t>Aishwary</a:t>
            </a:r>
            <a:r>
              <a:rPr lang="en-IN" dirty="0">
                <a:solidFill>
                  <a:srgbClr val="000000"/>
                </a:solidFill>
              </a:rPr>
              <a:t> Tamhankar</a:t>
            </a:r>
            <a:endParaRPr lang="de-DE" dirty="0">
              <a:solidFill>
                <a:srgbClr val="000000"/>
              </a:solidFill>
            </a:endParaRPr>
          </a:p>
        </p:txBody>
      </p:sp>
      <p:sp>
        <p:nvSpPr>
          <p:cNvPr id="12" name="Textfeld 11">
            <a:extLst>
              <a:ext uri="{FF2B5EF4-FFF2-40B4-BE49-F238E27FC236}">
                <a16:creationId xmlns:a16="http://schemas.microsoft.com/office/drawing/2014/main" id="{B7093E5C-CE31-4185-8C8B-8420720C9031}"/>
              </a:ext>
            </a:extLst>
          </p:cNvPr>
          <p:cNvSpPr txBox="1"/>
          <p:nvPr userDrawn="1"/>
        </p:nvSpPr>
        <p:spPr>
          <a:xfrm>
            <a:off x="540000" y="6480000"/>
            <a:ext cx="360000" cy="216000"/>
          </a:xfrm>
          <a:prstGeom prst="rect">
            <a:avLst/>
          </a:prstGeom>
        </p:spPr>
        <p:txBody>
          <a:bodyPr vert="horz" wrap="square" lIns="0" tIns="0" rIns="0" bIns="0" rtlCol="0">
            <a:noAutofit/>
          </a:bodyPr>
          <a:lstStyle/>
          <a:p>
            <a:pPr algn="l">
              <a:lnSpc>
                <a:spcPct val="110000"/>
              </a:lnSpc>
              <a:spcBef>
                <a:spcPts val="1000"/>
              </a:spcBef>
            </a:pPr>
            <a:fld id="{157AE31C-77B0-4694-9214-AF8C8D1CB5E9}" type="slidenum">
              <a:rPr lang="de-DE" sz="800" b="1" smtClean="0">
                <a:solidFill>
                  <a:srgbClr val="000000"/>
                </a:solidFill>
                <a:latin typeface="Red Hat Text" panose="02010303040201060303" pitchFamily="2" charset="0"/>
                <a:ea typeface="Red Hat Text" panose="02010303040201060303" pitchFamily="2" charset="0"/>
                <a:cs typeface="Red Hat Text" panose="02010303040201060303" pitchFamily="2" charset="0"/>
              </a:rPr>
              <a:pPr algn="l">
                <a:lnSpc>
                  <a:spcPct val="110000"/>
                </a:lnSpc>
                <a:spcBef>
                  <a:spcPts val="1000"/>
                </a:spcBef>
              </a:pPr>
              <a:t>‹#›</a:t>
            </a:fld>
            <a:endParaRPr lang="de-DE" sz="800" b="1" cap="none" dirty="0" err="1">
              <a:solidFill>
                <a:srgbClr val="000000"/>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endParaRPr>
          </a:p>
        </p:txBody>
      </p:sp>
      <p:sp>
        <p:nvSpPr>
          <p:cNvPr id="2" name="Rechteck: abgerundete Ecken 8">
            <a:extLst>
              <a:ext uri="{FF2B5EF4-FFF2-40B4-BE49-F238E27FC236}">
                <a16:creationId xmlns:a16="http://schemas.microsoft.com/office/drawing/2014/main" id="{BE4300DA-A4A6-C4DA-EEDA-38490BA7FB8C}"/>
              </a:ext>
            </a:extLst>
          </p:cNvPr>
          <p:cNvSpPr/>
          <p:nvPr userDrawn="1"/>
        </p:nvSpPr>
        <p:spPr>
          <a:xfrm rot="5400000">
            <a:off x="-664894" y="575090"/>
            <a:ext cx="493854" cy="493854"/>
          </a:xfrm>
          <a:prstGeom prst="roundRect">
            <a:avLst/>
          </a:prstGeom>
          <a:solidFill>
            <a:srgbClr val="282827"/>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4" name="Rechteck: abgerundete Ecken 10">
            <a:extLst>
              <a:ext uri="{FF2B5EF4-FFF2-40B4-BE49-F238E27FC236}">
                <a16:creationId xmlns:a16="http://schemas.microsoft.com/office/drawing/2014/main" id="{3962AF70-1148-2BEB-5338-76B969892666}"/>
              </a:ext>
            </a:extLst>
          </p:cNvPr>
          <p:cNvSpPr/>
          <p:nvPr userDrawn="1"/>
        </p:nvSpPr>
        <p:spPr>
          <a:xfrm rot="5400000">
            <a:off x="-664894" y="1153799"/>
            <a:ext cx="493854" cy="493854"/>
          </a:xfrm>
          <a:prstGeom prst="roundRect">
            <a:avLst/>
          </a:prstGeom>
          <a:solidFill>
            <a:srgbClr val="042C5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6" name="Rechteck: abgerundete Ecken 11">
            <a:extLst>
              <a:ext uri="{FF2B5EF4-FFF2-40B4-BE49-F238E27FC236}">
                <a16:creationId xmlns:a16="http://schemas.microsoft.com/office/drawing/2014/main" id="{349E2E03-F5B3-8E2D-6C25-552702B6D190}"/>
              </a:ext>
            </a:extLst>
          </p:cNvPr>
          <p:cNvSpPr/>
          <p:nvPr userDrawn="1"/>
        </p:nvSpPr>
        <p:spPr>
          <a:xfrm rot="5400000">
            <a:off x="-664894" y="1732508"/>
            <a:ext cx="493854" cy="493854"/>
          </a:xfrm>
          <a:prstGeom prst="roundRect">
            <a:avLst/>
          </a:prstGeom>
          <a:solidFill>
            <a:srgbClr val="6AB1E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7" name="Rechteck: abgerundete Ecken 12">
            <a:extLst>
              <a:ext uri="{FF2B5EF4-FFF2-40B4-BE49-F238E27FC236}">
                <a16:creationId xmlns:a16="http://schemas.microsoft.com/office/drawing/2014/main" id="{292FC8A3-8994-2C02-C534-2E61CDFE1CC9}"/>
              </a:ext>
            </a:extLst>
          </p:cNvPr>
          <p:cNvSpPr/>
          <p:nvPr userDrawn="1"/>
        </p:nvSpPr>
        <p:spPr>
          <a:xfrm rot="5400000">
            <a:off x="-664894" y="2311217"/>
            <a:ext cx="493854" cy="493854"/>
          </a:xfrm>
          <a:prstGeom prst="roundRect">
            <a:avLst/>
          </a:prstGeom>
          <a:solidFill>
            <a:srgbClr val="E21B4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8" name="Rechteck: abgerundete Ecken 13">
            <a:extLst>
              <a:ext uri="{FF2B5EF4-FFF2-40B4-BE49-F238E27FC236}">
                <a16:creationId xmlns:a16="http://schemas.microsoft.com/office/drawing/2014/main" id="{F7E30A9A-D829-09FD-E39F-9B9C6B8F9D7D}"/>
              </a:ext>
            </a:extLst>
          </p:cNvPr>
          <p:cNvSpPr/>
          <p:nvPr userDrawn="1"/>
        </p:nvSpPr>
        <p:spPr>
          <a:xfrm rot="5400000">
            <a:off x="-664894" y="2889926"/>
            <a:ext cx="493854" cy="493854"/>
          </a:xfrm>
          <a:prstGeom prst="roundRect">
            <a:avLst/>
          </a:prstGeom>
          <a:solidFill>
            <a:srgbClr val="FFA15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9" name="Rechteck: abgerundete Ecken 14">
            <a:extLst>
              <a:ext uri="{FF2B5EF4-FFF2-40B4-BE49-F238E27FC236}">
                <a16:creationId xmlns:a16="http://schemas.microsoft.com/office/drawing/2014/main" id="{54B338BB-8F6C-60B7-0C0C-67E58DAC6083}"/>
              </a:ext>
            </a:extLst>
          </p:cNvPr>
          <p:cNvSpPr/>
          <p:nvPr userDrawn="1"/>
        </p:nvSpPr>
        <p:spPr>
          <a:xfrm rot="5400000">
            <a:off x="-664894" y="3468635"/>
            <a:ext cx="493854" cy="493854"/>
          </a:xfrm>
          <a:prstGeom prst="roundRect">
            <a:avLst/>
          </a:prstGeom>
          <a:solidFill>
            <a:srgbClr val="4B357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0" name="Rechteck: abgerundete Ecken 15">
            <a:extLst>
              <a:ext uri="{FF2B5EF4-FFF2-40B4-BE49-F238E27FC236}">
                <a16:creationId xmlns:a16="http://schemas.microsoft.com/office/drawing/2014/main" id="{8CBEBF82-D7B5-9F6E-89DC-61B49EE96C29}"/>
              </a:ext>
            </a:extLst>
          </p:cNvPr>
          <p:cNvSpPr/>
          <p:nvPr userDrawn="1"/>
        </p:nvSpPr>
        <p:spPr>
          <a:xfrm rot="5400000">
            <a:off x="-664894" y="4047344"/>
            <a:ext cx="493854" cy="493854"/>
          </a:xfrm>
          <a:prstGeom prst="roundRect">
            <a:avLst/>
          </a:prstGeom>
          <a:solidFill>
            <a:srgbClr val="D1389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5" name="Rechteck: abgerundete Ecken 16">
            <a:extLst>
              <a:ext uri="{FF2B5EF4-FFF2-40B4-BE49-F238E27FC236}">
                <a16:creationId xmlns:a16="http://schemas.microsoft.com/office/drawing/2014/main" id="{EAA859AF-EDF0-8DCC-AD7A-F31382959EEB}"/>
              </a:ext>
            </a:extLst>
          </p:cNvPr>
          <p:cNvSpPr/>
          <p:nvPr userDrawn="1"/>
        </p:nvSpPr>
        <p:spPr>
          <a:xfrm rot="5400000">
            <a:off x="-664894" y="4626053"/>
            <a:ext cx="493854" cy="493854"/>
          </a:xfrm>
          <a:prstGeom prst="roundRect">
            <a:avLst/>
          </a:prstGeom>
          <a:solidFill>
            <a:srgbClr val="006B6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8" name="Rechteck: abgerundete Ecken 17">
            <a:extLst>
              <a:ext uri="{FF2B5EF4-FFF2-40B4-BE49-F238E27FC236}">
                <a16:creationId xmlns:a16="http://schemas.microsoft.com/office/drawing/2014/main" id="{F25147A1-5A62-5F72-37C9-36817787BB73}"/>
              </a:ext>
            </a:extLst>
          </p:cNvPr>
          <p:cNvSpPr/>
          <p:nvPr userDrawn="1"/>
        </p:nvSpPr>
        <p:spPr>
          <a:xfrm rot="5400000">
            <a:off x="-664894" y="5204762"/>
            <a:ext cx="493854" cy="493854"/>
          </a:xfrm>
          <a:prstGeom prst="roundRect">
            <a:avLst/>
          </a:prstGeom>
          <a:solidFill>
            <a:srgbClr val="25D07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9" name="Rechteck: abgerundete Ecken 8">
            <a:extLst>
              <a:ext uri="{FF2B5EF4-FFF2-40B4-BE49-F238E27FC236}">
                <a16:creationId xmlns:a16="http://schemas.microsoft.com/office/drawing/2014/main" id="{9CF95BF4-517C-4758-A9D4-07CD3B762928}"/>
              </a:ext>
            </a:extLst>
          </p:cNvPr>
          <p:cNvSpPr/>
          <p:nvPr userDrawn="1"/>
        </p:nvSpPr>
        <p:spPr>
          <a:xfrm rot="5400000">
            <a:off x="-657559" y="-3619"/>
            <a:ext cx="493854" cy="493854"/>
          </a:xfrm>
          <a:prstGeom prst="round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30" name="Rechteck: abgerundete Ecken 16">
            <a:extLst>
              <a:ext uri="{FF2B5EF4-FFF2-40B4-BE49-F238E27FC236}">
                <a16:creationId xmlns:a16="http://schemas.microsoft.com/office/drawing/2014/main" id="{1C0AEE48-35AD-A13A-9999-8EFB57BD1A79}"/>
              </a:ext>
            </a:extLst>
          </p:cNvPr>
          <p:cNvSpPr/>
          <p:nvPr userDrawn="1"/>
        </p:nvSpPr>
        <p:spPr>
          <a:xfrm rot="5400000">
            <a:off x="-664894" y="5783471"/>
            <a:ext cx="493854" cy="493854"/>
          </a:xfrm>
          <a:prstGeom prst="roundRect">
            <a:avLst/>
          </a:prstGeom>
          <a:solidFill>
            <a:srgbClr val="50718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31" name="Rechteck: abgerundete Ecken 17">
            <a:extLst>
              <a:ext uri="{FF2B5EF4-FFF2-40B4-BE49-F238E27FC236}">
                <a16:creationId xmlns:a16="http://schemas.microsoft.com/office/drawing/2014/main" id="{CEB67EA5-0A6E-7A9F-567F-807D570C35A4}"/>
              </a:ext>
            </a:extLst>
          </p:cNvPr>
          <p:cNvSpPr/>
          <p:nvPr userDrawn="1"/>
        </p:nvSpPr>
        <p:spPr>
          <a:xfrm rot="5400000">
            <a:off x="-664894" y="6362177"/>
            <a:ext cx="493854" cy="493854"/>
          </a:xfrm>
          <a:prstGeom prst="roundRect">
            <a:avLst/>
          </a:prstGeom>
          <a:solidFill>
            <a:srgbClr val="77B6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Tree>
    <p:extLst>
      <p:ext uri="{BB962C8B-B14F-4D97-AF65-F5344CB8AC3E}">
        <p14:creationId xmlns:p14="http://schemas.microsoft.com/office/powerpoint/2010/main" val="1723737950"/>
      </p:ext>
    </p:extLst>
  </p:cSld>
  <p:clrMap bg1="lt1" tx1="dk1" bg2="lt2" tx2="dk2" accent1="accent1" accent2="accent2" accent3="accent3" accent4="accent4" accent5="accent5" accent6="accent6" hlink="hlink" folHlink="folHlink"/>
  <p:hf hdr="0" ftr="0" dt="0"/>
  <p:txStyles>
    <p:titleStyle>
      <a:lvl1pPr algn="l" defTabSz="914415" rtl="0" eaLnBrk="1" latinLnBrk="0" hangingPunct="1">
        <a:lnSpc>
          <a:spcPct val="90000"/>
        </a:lnSpc>
        <a:spcBef>
          <a:spcPct val="0"/>
        </a:spcBef>
        <a:buNone/>
        <a:defRPr sz="2600" b="1"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p:titleStyle>
    <p:bodyStyle>
      <a:lvl1pPr marL="228603" indent="-228603" algn="l" defTabSz="914415" rtl="0" eaLnBrk="1" latinLnBrk="0" hangingPunct="1">
        <a:lnSpc>
          <a:spcPct val="110000"/>
        </a:lnSpc>
        <a:spcBef>
          <a:spcPts val="1000"/>
        </a:spcBef>
        <a:buFont typeface="Systemschrift Normal"/>
        <a:buChar char="&gt;"/>
        <a:defRPr sz="16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1pPr>
      <a:lvl2pPr marL="685811" indent="-228603" algn="l" defTabSz="914415" rtl="0" eaLnBrk="1" latinLnBrk="0" hangingPunct="1">
        <a:lnSpc>
          <a:spcPct val="110000"/>
        </a:lnSpc>
        <a:spcBef>
          <a:spcPts val="1000"/>
        </a:spcBef>
        <a:buFont typeface="Systemschrift Normal"/>
        <a:buChar char="&gt;"/>
        <a:defRPr sz="14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2pPr>
      <a:lvl3pPr marL="1143018" indent="-228603" algn="l" defTabSz="914415" rtl="0" eaLnBrk="1" latinLnBrk="0" hangingPunct="1">
        <a:lnSpc>
          <a:spcPct val="110000"/>
        </a:lnSpc>
        <a:spcBef>
          <a:spcPts val="1000"/>
        </a:spcBef>
        <a:buFont typeface="Systemschrift Normal"/>
        <a:buChar char="&gt;"/>
        <a:defRPr sz="14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3pPr>
      <a:lvl4pPr marL="1600225" indent="-228603" algn="l" defTabSz="914415" rtl="0" eaLnBrk="1" latinLnBrk="0" hangingPunct="1">
        <a:lnSpc>
          <a:spcPct val="110000"/>
        </a:lnSpc>
        <a:spcBef>
          <a:spcPts val="1000"/>
        </a:spcBef>
        <a:buFont typeface="Systemschrift Normal"/>
        <a:buChar char="&gt;"/>
        <a:defRPr sz="11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gn="l" defTabSz="914415" rtl="0" eaLnBrk="1" latinLnBrk="0" hangingPunct="1">
        <a:lnSpc>
          <a:spcPct val="110000"/>
        </a:lnSpc>
        <a:spcBef>
          <a:spcPts val="1000"/>
        </a:spcBef>
        <a:buFont typeface="Systemschrift Normal"/>
        <a:buChar char="&gt;"/>
        <a:defRPr sz="11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vl6pPr marL="2514640"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46"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54"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61"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15" rtl="0" eaLnBrk="1" latinLnBrk="0" hangingPunct="1">
        <a:defRPr sz="1800" kern="1200">
          <a:solidFill>
            <a:schemeClr val="tx1"/>
          </a:solidFill>
          <a:latin typeface="+mn-lt"/>
          <a:ea typeface="+mn-ea"/>
          <a:cs typeface="+mn-cs"/>
        </a:defRPr>
      </a:lvl1pPr>
      <a:lvl2pPr marL="457207" algn="l" defTabSz="914415" rtl="0" eaLnBrk="1" latinLnBrk="0" hangingPunct="1">
        <a:defRPr sz="1800" kern="1200">
          <a:solidFill>
            <a:schemeClr val="tx1"/>
          </a:solidFill>
          <a:latin typeface="+mn-lt"/>
          <a:ea typeface="+mn-ea"/>
          <a:cs typeface="+mn-cs"/>
        </a:defRPr>
      </a:lvl2pPr>
      <a:lvl3pPr marL="914415" algn="l" defTabSz="914415" rtl="0" eaLnBrk="1" latinLnBrk="0" hangingPunct="1">
        <a:defRPr sz="1800" kern="1200">
          <a:solidFill>
            <a:schemeClr val="tx1"/>
          </a:solidFill>
          <a:latin typeface="+mn-lt"/>
          <a:ea typeface="+mn-ea"/>
          <a:cs typeface="+mn-cs"/>
        </a:defRPr>
      </a:lvl3pPr>
      <a:lvl4pPr marL="1371622" algn="l" defTabSz="914415" rtl="0" eaLnBrk="1" latinLnBrk="0" hangingPunct="1">
        <a:defRPr sz="1800" kern="1200">
          <a:solidFill>
            <a:schemeClr val="tx1"/>
          </a:solidFill>
          <a:latin typeface="+mn-lt"/>
          <a:ea typeface="+mn-ea"/>
          <a:cs typeface="+mn-cs"/>
        </a:defRPr>
      </a:lvl4pPr>
      <a:lvl5pPr marL="1828828" algn="l" defTabSz="914415" rtl="0" eaLnBrk="1" latinLnBrk="0" hangingPunct="1">
        <a:defRPr sz="1800" kern="1200">
          <a:solidFill>
            <a:schemeClr val="tx1"/>
          </a:solidFill>
          <a:latin typeface="+mn-lt"/>
          <a:ea typeface="+mn-ea"/>
          <a:cs typeface="+mn-cs"/>
        </a:defRPr>
      </a:lvl5pPr>
      <a:lvl6pPr marL="2286036" algn="l" defTabSz="914415" rtl="0" eaLnBrk="1" latinLnBrk="0" hangingPunct="1">
        <a:defRPr sz="1800" kern="1200">
          <a:solidFill>
            <a:schemeClr val="tx1"/>
          </a:solidFill>
          <a:latin typeface="+mn-lt"/>
          <a:ea typeface="+mn-ea"/>
          <a:cs typeface="+mn-cs"/>
        </a:defRPr>
      </a:lvl6pPr>
      <a:lvl7pPr marL="2743243" algn="l" defTabSz="914415" rtl="0" eaLnBrk="1" latinLnBrk="0" hangingPunct="1">
        <a:defRPr sz="1800" kern="1200">
          <a:solidFill>
            <a:schemeClr val="tx1"/>
          </a:solidFill>
          <a:latin typeface="+mn-lt"/>
          <a:ea typeface="+mn-ea"/>
          <a:cs typeface="+mn-cs"/>
        </a:defRPr>
      </a:lvl7pPr>
      <a:lvl8pPr marL="3200450" algn="l" defTabSz="914415" rtl="0" eaLnBrk="1" latinLnBrk="0" hangingPunct="1">
        <a:defRPr sz="1800" kern="1200">
          <a:solidFill>
            <a:schemeClr val="tx1"/>
          </a:solidFill>
          <a:latin typeface="+mn-lt"/>
          <a:ea typeface="+mn-ea"/>
          <a:cs typeface="+mn-cs"/>
        </a:defRPr>
      </a:lvl8pPr>
      <a:lvl9pPr marL="3657658" algn="l" defTabSz="91441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55">
          <p15:clr>
            <a:srgbClr val="F26B43"/>
          </p15:clr>
        </p15:guide>
        <p15:guide id="5" orient="horz" pos="1003">
          <p15:clr>
            <a:srgbClr val="F26B43"/>
          </p15:clr>
        </p15:guide>
        <p15:guide id="6" orient="horz" pos="3974">
          <p15:clr>
            <a:srgbClr val="F26B43"/>
          </p15:clr>
        </p15:guide>
        <p15:guide id="7" pos="3953">
          <p15:clr>
            <a:srgbClr val="F26B43"/>
          </p15:clr>
        </p15:guide>
        <p15:guide id="8" pos="3727">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8"/>
        <p:cNvGrpSpPr/>
        <p:nvPr/>
      </p:nvGrpSpPr>
      <p:grpSpPr>
        <a:xfrm>
          <a:off x="0" y="0"/>
          <a:ext cx="0" cy="0"/>
          <a:chOff x="0" y="0"/>
          <a:chExt cx="0" cy="0"/>
        </a:xfrm>
      </p:grpSpPr>
      <p:sp>
        <p:nvSpPr>
          <p:cNvPr id="199" name="Google Shape;199;p25"/>
          <p:cNvSpPr/>
          <p:nvPr/>
        </p:nvSpPr>
        <p:spPr>
          <a:xfrm rot="5400000">
            <a:off x="-664840" y="575090"/>
            <a:ext cx="493800" cy="493800"/>
          </a:xfrm>
          <a:prstGeom prst="roundRect">
            <a:avLst>
              <a:gd name="adj" fmla="val 16667"/>
            </a:avLst>
          </a:prstGeom>
          <a:solidFill>
            <a:srgbClr val="282827"/>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0" i="0" u="none" strike="noStrike" cap="none">
              <a:solidFill>
                <a:schemeClr val="dk1"/>
              </a:solidFill>
              <a:latin typeface="Red Hat Text"/>
              <a:ea typeface="Red Hat Text"/>
              <a:cs typeface="Red Hat Text"/>
              <a:sym typeface="Red Hat Text"/>
            </a:endParaRPr>
          </a:p>
        </p:txBody>
      </p:sp>
      <p:sp>
        <p:nvSpPr>
          <p:cNvPr id="200" name="Google Shape;200;p25"/>
          <p:cNvSpPr/>
          <p:nvPr/>
        </p:nvSpPr>
        <p:spPr>
          <a:xfrm rot="5400000">
            <a:off x="-664840" y="1153799"/>
            <a:ext cx="493800" cy="493800"/>
          </a:xfrm>
          <a:prstGeom prst="roundRect">
            <a:avLst>
              <a:gd name="adj" fmla="val 16667"/>
            </a:avLst>
          </a:prstGeom>
          <a:solidFill>
            <a:srgbClr val="042C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0" i="0" u="none" strike="noStrike" cap="none">
              <a:solidFill>
                <a:schemeClr val="dk1"/>
              </a:solidFill>
              <a:latin typeface="Red Hat Text"/>
              <a:ea typeface="Red Hat Text"/>
              <a:cs typeface="Red Hat Text"/>
              <a:sym typeface="Red Hat Text"/>
            </a:endParaRPr>
          </a:p>
        </p:txBody>
      </p:sp>
      <p:sp>
        <p:nvSpPr>
          <p:cNvPr id="201" name="Google Shape;201;p25"/>
          <p:cNvSpPr/>
          <p:nvPr/>
        </p:nvSpPr>
        <p:spPr>
          <a:xfrm rot="5400000">
            <a:off x="-664840" y="1732508"/>
            <a:ext cx="493800" cy="493800"/>
          </a:xfrm>
          <a:prstGeom prst="roundRect">
            <a:avLst>
              <a:gd name="adj" fmla="val 16667"/>
            </a:avLst>
          </a:prstGeom>
          <a:solidFill>
            <a:srgbClr val="6AB1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0" i="0" u="none" strike="noStrike" cap="none">
              <a:solidFill>
                <a:schemeClr val="dk1"/>
              </a:solidFill>
              <a:latin typeface="Red Hat Text"/>
              <a:ea typeface="Red Hat Text"/>
              <a:cs typeface="Red Hat Text"/>
              <a:sym typeface="Red Hat Text"/>
            </a:endParaRPr>
          </a:p>
        </p:txBody>
      </p:sp>
      <p:sp>
        <p:nvSpPr>
          <p:cNvPr id="202" name="Google Shape;202;p25"/>
          <p:cNvSpPr/>
          <p:nvPr/>
        </p:nvSpPr>
        <p:spPr>
          <a:xfrm rot="5400000">
            <a:off x="-664840" y="2311217"/>
            <a:ext cx="493800" cy="493800"/>
          </a:xfrm>
          <a:prstGeom prst="roundRect">
            <a:avLst>
              <a:gd name="adj" fmla="val 16667"/>
            </a:avLst>
          </a:prstGeom>
          <a:solidFill>
            <a:srgbClr val="E21B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0" i="0" u="none" strike="noStrike" cap="none">
              <a:solidFill>
                <a:schemeClr val="dk1"/>
              </a:solidFill>
              <a:latin typeface="Red Hat Text"/>
              <a:ea typeface="Red Hat Text"/>
              <a:cs typeface="Red Hat Text"/>
              <a:sym typeface="Red Hat Text"/>
            </a:endParaRPr>
          </a:p>
        </p:txBody>
      </p:sp>
      <p:sp>
        <p:nvSpPr>
          <p:cNvPr id="203" name="Google Shape;203;p25"/>
          <p:cNvSpPr/>
          <p:nvPr/>
        </p:nvSpPr>
        <p:spPr>
          <a:xfrm rot="5400000">
            <a:off x="-664840" y="2889926"/>
            <a:ext cx="493800" cy="493800"/>
          </a:xfrm>
          <a:prstGeom prst="roundRect">
            <a:avLst>
              <a:gd name="adj" fmla="val 16667"/>
            </a:avLst>
          </a:prstGeom>
          <a:solidFill>
            <a:srgbClr val="FFA1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0" i="0" u="none" strike="noStrike" cap="none">
              <a:solidFill>
                <a:schemeClr val="dk1"/>
              </a:solidFill>
              <a:latin typeface="Red Hat Text"/>
              <a:ea typeface="Red Hat Text"/>
              <a:cs typeface="Red Hat Text"/>
              <a:sym typeface="Red Hat Text"/>
            </a:endParaRPr>
          </a:p>
        </p:txBody>
      </p:sp>
      <p:sp>
        <p:nvSpPr>
          <p:cNvPr id="204" name="Google Shape;204;p25"/>
          <p:cNvSpPr/>
          <p:nvPr/>
        </p:nvSpPr>
        <p:spPr>
          <a:xfrm rot="5400000">
            <a:off x="-664840" y="3468635"/>
            <a:ext cx="493800" cy="493800"/>
          </a:xfrm>
          <a:prstGeom prst="roundRect">
            <a:avLst>
              <a:gd name="adj" fmla="val 16667"/>
            </a:avLst>
          </a:prstGeom>
          <a:solidFill>
            <a:srgbClr val="4B357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0" i="0" u="none" strike="noStrike" cap="none">
              <a:solidFill>
                <a:schemeClr val="dk1"/>
              </a:solidFill>
              <a:latin typeface="Red Hat Text"/>
              <a:ea typeface="Red Hat Text"/>
              <a:cs typeface="Red Hat Text"/>
              <a:sym typeface="Red Hat Text"/>
            </a:endParaRPr>
          </a:p>
        </p:txBody>
      </p:sp>
      <p:sp>
        <p:nvSpPr>
          <p:cNvPr id="205" name="Google Shape;205;p25"/>
          <p:cNvSpPr/>
          <p:nvPr/>
        </p:nvSpPr>
        <p:spPr>
          <a:xfrm rot="5400000">
            <a:off x="-664840" y="4047344"/>
            <a:ext cx="493800" cy="493800"/>
          </a:xfrm>
          <a:prstGeom prst="roundRect">
            <a:avLst>
              <a:gd name="adj" fmla="val 16667"/>
            </a:avLst>
          </a:prstGeom>
          <a:solidFill>
            <a:srgbClr val="D1389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0" i="0" u="none" strike="noStrike" cap="none">
              <a:solidFill>
                <a:schemeClr val="dk1"/>
              </a:solidFill>
              <a:latin typeface="Red Hat Text"/>
              <a:ea typeface="Red Hat Text"/>
              <a:cs typeface="Red Hat Text"/>
              <a:sym typeface="Red Hat Text"/>
            </a:endParaRPr>
          </a:p>
        </p:txBody>
      </p:sp>
      <p:sp>
        <p:nvSpPr>
          <p:cNvPr id="206" name="Google Shape;206;p25"/>
          <p:cNvSpPr/>
          <p:nvPr/>
        </p:nvSpPr>
        <p:spPr>
          <a:xfrm rot="5400000">
            <a:off x="-664840" y="4626053"/>
            <a:ext cx="493800" cy="493800"/>
          </a:xfrm>
          <a:prstGeom prst="roundRect">
            <a:avLst>
              <a:gd name="adj" fmla="val 16667"/>
            </a:avLst>
          </a:prstGeom>
          <a:solidFill>
            <a:srgbClr val="006B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0" i="0" u="none" strike="noStrike" cap="none">
              <a:solidFill>
                <a:schemeClr val="dk1"/>
              </a:solidFill>
              <a:latin typeface="Red Hat Text"/>
              <a:ea typeface="Red Hat Text"/>
              <a:cs typeface="Red Hat Text"/>
              <a:sym typeface="Red Hat Text"/>
            </a:endParaRPr>
          </a:p>
        </p:txBody>
      </p:sp>
      <p:sp>
        <p:nvSpPr>
          <p:cNvPr id="207" name="Google Shape;207;p25"/>
          <p:cNvSpPr/>
          <p:nvPr/>
        </p:nvSpPr>
        <p:spPr>
          <a:xfrm rot="5400000">
            <a:off x="-664840" y="5204762"/>
            <a:ext cx="493800" cy="493800"/>
          </a:xfrm>
          <a:prstGeom prst="roundRect">
            <a:avLst>
              <a:gd name="adj" fmla="val 16667"/>
            </a:avLst>
          </a:prstGeom>
          <a:solidFill>
            <a:srgbClr val="25D07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0" i="0" u="none" strike="noStrike" cap="none">
              <a:solidFill>
                <a:schemeClr val="dk1"/>
              </a:solidFill>
              <a:latin typeface="Red Hat Text"/>
              <a:ea typeface="Red Hat Text"/>
              <a:cs typeface="Red Hat Text"/>
              <a:sym typeface="Red Hat Text"/>
            </a:endParaRPr>
          </a:p>
        </p:txBody>
      </p:sp>
      <p:sp>
        <p:nvSpPr>
          <p:cNvPr id="208" name="Google Shape;208;p25"/>
          <p:cNvSpPr/>
          <p:nvPr/>
        </p:nvSpPr>
        <p:spPr>
          <a:xfrm rot="5400000">
            <a:off x="-657505" y="-3619"/>
            <a:ext cx="493800" cy="493800"/>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0" i="0" u="none" strike="noStrike" cap="none">
              <a:solidFill>
                <a:schemeClr val="dk1"/>
              </a:solidFill>
              <a:latin typeface="Red Hat Text"/>
              <a:ea typeface="Red Hat Text"/>
              <a:cs typeface="Red Hat Text"/>
              <a:sym typeface="Red Hat Text"/>
            </a:endParaRPr>
          </a:p>
        </p:txBody>
      </p:sp>
      <p:sp>
        <p:nvSpPr>
          <p:cNvPr id="209" name="Google Shape;209;p25"/>
          <p:cNvSpPr/>
          <p:nvPr/>
        </p:nvSpPr>
        <p:spPr>
          <a:xfrm rot="5400000">
            <a:off x="-664840" y="5783471"/>
            <a:ext cx="493800" cy="4938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0" i="0" u="none" strike="noStrike" cap="none">
              <a:solidFill>
                <a:schemeClr val="dk1"/>
              </a:solidFill>
              <a:latin typeface="Red Hat Text"/>
              <a:ea typeface="Red Hat Text"/>
              <a:cs typeface="Red Hat Text"/>
              <a:sym typeface="Red Hat Text"/>
            </a:endParaRPr>
          </a:p>
        </p:txBody>
      </p:sp>
      <p:sp>
        <p:nvSpPr>
          <p:cNvPr id="210" name="Google Shape;210;p25"/>
          <p:cNvSpPr/>
          <p:nvPr/>
        </p:nvSpPr>
        <p:spPr>
          <a:xfrm rot="5400000">
            <a:off x="-664840" y="6362177"/>
            <a:ext cx="493800" cy="493800"/>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0" i="0" u="none" strike="noStrike" cap="none">
              <a:solidFill>
                <a:schemeClr val="dk1"/>
              </a:solidFill>
              <a:latin typeface="Red Hat Text"/>
              <a:ea typeface="Red Hat Text"/>
              <a:cs typeface="Red Hat Text"/>
              <a:sym typeface="Red Hat Text"/>
            </a:endParaRPr>
          </a:p>
        </p:txBody>
      </p:sp>
    </p:spTree>
    <p:extLst>
      <p:ext uri="{BB962C8B-B14F-4D97-AF65-F5344CB8AC3E}">
        <p14:creationId xmlns:p14="http://schemas.microsoft.com/office/powerpoint/2010/main" val="2575228543"/>
      </p:ext>
    </p:extLst>
  </p:cSld>
  <p:clrMap bg1="lt1" tx1="dk1" bg2="dk2" tx2="lt2" accent1="accent1" accent2="accent2" accent3="accent3" accent4="accent4" accent5="accent5" accent6="accent6" hlink="hlink" folHlink="folHlink"/>
  <p:sldLayoutIdLst>
    <p:sldLayoutId id="2147484320" r:id="rId1"/>
    <p:sldLayoutId id="2147484344"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95D3C21-9961-5443-B584-731387FFD798}"/>
              </a:ext>
            </a:extLst>
          </p:cNvPr>
          <p:cNvGraphicFramePr>
            <a:graphicFrameLocks noChangeAspect="1"/>
          </p:cNvGraphicFramePr>
          <p:nvPr userDrawn="1">
            <p:custDataLst>
              <p:tags r:id="rId2"/>
            </p:custDataLst>
          </p:nvPr>
        </p:nvGraphicFramePr>
        <p:xfrm>
          <a:off x="1589"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8" name="Object 7" hidden="1">
                        <a:extLst>
                          <a:ext uri="{FF2B5EF4-FFF2-40B4-BE49-F238E27FC236}">
                            <a16:creationId xmlns:a16="http://schemas.microsoft.com/office/drawing/2014/main" id="{495D3C21-9961-5443-B584-731387FFD798}"/>
                          </a:ext>
                        </a:extLst>
                      </p:cNvPr>
                      <p:cNvPicPr/>
                      <p:nvPr/>
                    </p:nvPicPr>
                    <p:blipFill>
                      <a:blip r:embed="rId4"/>
                      <a:stretch>
                        <a:fillRect/>
                      </a:stretch>
                    </p:blipFill>
                    <p:spPr>
                      <a:xfrm>
                        <a:off x="1589" y="1588"/>
                        <a:ext cx="1227" cy="1588"/>
                      </a:xfrm>
                      <a:prstGeom prst="rect">
                        <a:avLst/>
                      </a:prstGeom>
                    </p:spPr>
                  </p:pic>
                </p:oleObj>
              </mc:Fallback>
            </mc:AlternateContent>
          </a:graphicData>
        </a:graphic>
      </p:graphicFrame>
      <p:sp>
        <p:nvSpPr>
          <p:cNvPr id="21" name="Fußzeilenplatzhalter 16">
            <a:extLst>
              <a:ext uri="{FF2B5EF4-FFF2-40B4-BE49-F238E27FC236}">
                <a16:creationId xmlns:a16="http://schemas.microsoft.com/office/drawing/2014/main" id="{A4708744-124B-4116-95EC-4850C4F3F5F2}"/>
              </a:ext>
            </a:extLst>
          </p:cNvPr>
          <p:cNvSpPr txBox="1">
            <a:spLocks/>
          </p:cNvSpPr>
          <p:nvPr userDrawn="1"/>
        </p:nvSpPr>
        <p:spPr>
          <a:xfrm>
            <a:off x="1070388" y="6480000"/>
            <a:ext cx="2577535" cy="216000"/>
          </a:xfrm>
          <a:prstGeom prst="rect">
            <a:avLst/>
          </a:prstGeom>
        </p:spPr>
        <p:txBody>
          <a:bodyPr vert="horz" lIns="0" tIns="0" rIns="0" bIns="0" rtlCol="0" anchor="t"/>
          <a:lstStyle>
            <a:defPPr>
              <a:defRPr lang="de-DE"/>
            </a:defPPr>
            <a:lvl1pPr marL="0" algn="l"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solidFill>
                  <a:srgbClr val="000000"/>
                </a:solidFill>
              </a:rPr>
              <a:t>© </a:t>
            </a:r>
            <a:r>
              <a:rPr lang="en-DE" dirty="0">
                <a:solidFill>
                  <a:srgbClr val="000000"/>
                </a:solidFill>
              </a:rPr>
              <a:t>Graduate School CVT </a:t>
            </a:r>
            <a:r>
              <a:rPr lang="de-DE" dirty="0">
                <a:solidFill>
                  <a:srgbClr val="000000"/>
                </a:solidFill>
              </a:rPr>
              <a:t>/ RPTU Kaiserslautern-Landau</a:t>
            </a:r>
          </a:p>
          <a:p>
            <a:endParaRPr lang="de-DE" dirty="0">
              <a:solidFill>
                <a:srgbClr val="000000"/>
              </a:solidFill>
            </a:endParaRPr>
          </a:p>
        </p:txBody>
      </p:sp>
      <p:sp>
        <p:nvSpPr>
          <p:cNvPr id="23" name="Fußzeilenplatzhalter 16">
            <a:extLst>
              <a:ext uri="{FF2B5EF4-FFF2-40B4-BE49-F238E27FC236}">
                <a16:creationId xmlns:a16="http://schemas.microsoft.com/office/drawing/2014/main" id="{DFB16782-5964-4473-9CA1-5269AD53837B}"/>
              </a:ext>
            </a:extLst>
          </p:cNvPr>
          <p:cNvSpPr txBox="1">
            <a:spLocks/>
          </p:cNvSpPr>
          <p:nvPr userDrawn="1"/>
        </p:nvSpPr>
        <p:spPr>
          <a:xfrm>
            <a:off x="10334806" y="6480000"/>
            <a:ext cx="1337719" cy="216000"/>
          </a:xfrm>
          <a:prstGeom prst="rect">
            <a:avLst/>
          </a:prstGeom>
        </p:spPr>
        <p:txBody>
          <a:bodyPr vert="horz" lIns="0" tIns="0" rIns="0" bIns="0" rtlCol="0" anchor="t"/>
          <a:lstStyle>
            <a:defPPr>
              <a:defRPr lang="de-DE"/>
            </a:defPPr>
            <a:lvl1pPr marL="0" algn="ctr"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dirty="0">
                <a:solidFill>
                  <a:srgbClr val="000000"/>
                </a:solidFill>
              </a:rPr>
              <a:t>31.04.2024</a:t>
            </a:r>
            <a:endParaRPr lang="de-DE" dirty="0">
              <a:solidFill>
                <a:srgbClr val="000000"/>
              </a:solidFill>
            </a:endParaRPr>
          </a:p>
        </p:txBody>
      </p:sp>
      <p:cxnSp>
        <p:nvCxnSpPr>
          <p:cNvPr id="24" name="Gerader Verbinder 3">
            <a:extLst>
              <a:ext uri="{FF2B5EF4-FFF2-40B4-BE49-F238E27FC236}">
                <a16:creationId xmlns:a16="http://schemas.microsoft.com/office/drawing/2014/main" id="{F29698FB-C047-4CB1-8202-F1E7DC7C510D}"/>
              </a:ext>
            </a:extLst>
          </p:cNvPr>
          <p:cNvCxnSpPr>
            <a:cxnSpLocks/>
          </p:cNvCxnSpPr>
          <p:nvPr userDrawn="1"/>
        </p:nvCxnSpPr>
        <p:spPr>
          <a:xfrm>
            <a:off x="540000" y="1438261"/>
            <a:ext cx="357486"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26" name="Grafik 25">
            <a:extLst>
              <a:ext uri="{FF2B5EF4-FFF2-40B4-BE49-F238E27FC236}">
                <a16:creationId xmlns:a16="http://schemas.microsoft.com/office/drawing/2014/main" id="{EA838196-E163-452B-BE08-620CD2394330}"/>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4966" r="4966"/>
          <a:stretch/>
        </p:blipFill>
        <p:spPr>
          <a:xfrm>
            <a:off x="9681882" y="180839"/>
            <a:ext cx="2338074" cy="1060825"/>
          </a:xfrm>
          <a:prstGeom prst="rect">
            <a:avLst/>
          </a:prstGeom>
        </p:spPr>
      </p:pic>
      <p:sp>
        <p:nvSpPr>
          <p:cNvPr id="27" name="Fußzeilenplatzhalter 16">
            <a:extLst>
              <a:ext uri="{FF2B5EF4-FFF2-40B4-BE49-F238E27FC236}">
                <a16:creationId xmlns:a16="http://schemas.microsoft.com/office/drawing/2014/main" id="{1080D212-FF68-46F7-981A-DABF7EF75577}"/>
              </a:ext>
            </a:extLst>
          </p:cNvPr>
          <p:cNvSpPr txBox="1">
            <a:spLocks/>
          </p:cNvSpPr>
          <p:nvPr userDrawn="1"/>
        </p:nvSpPr>
        <p:spPr>
          <a:xfrm>
            <a:off x="4445923" y="6480000"/>
            <a:ext cx="3300153" cy="216000"/>
          </a:xfrm>
          <a:prstGeom prst="rect">
            <a:avLst/>
          </a:prstGeom>
        </p:spPr>
        <p:txBody>
          <a:bodyPr vert="horz" lIns="0" tIns="0" rIns="0" bIns="0" rtlCol="0" anchor="t"/>
          <a:lstStyle>
            <a:defPPr>
              <a:defRPr lang="de-DE"/>
            </a:defPPr>
            <a:lvl1pPr marL="0" algn="l"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dirty="0">
                <a:solidFill>
                  <a:srgbClr val="000000"/>
                </a:solidFill>
              </a:rPr>
              <a:t>Group 1: Sarvesh Telang</a:t>
            </a:r>
            <a:endParaRPr lang="de-DE" dirty="0">
              <a:solidFill>
                <a:srgbClr val="000000"/>
              </a:solidFill>
            </a:endParaRPr>
          </a:p>
        </p:txBody>
      </p:sp>
      <p:sp>
        <p:nvSpPr>
          <p:cNvPr id="12" name="Textfeld 11">
            <a:extLst>
              <a:ext uri="{FF2B5EF4-FFF2-40B4-BE49-F238E27FC236}">
                <a16:creationId xmlns:a16="http://schemas.microsoft.com/office/drawing/2014/main" id="{B7093E5C-CE31-4185-8C8B-8420720C9031}"/>
              </a:ext>
            </a:extLst>
          </p:cNvPr>
          <p:cNvSpPr txBox="1"/>
          <p:nvPr userDrawn="1"/>
        </p:nvSpPr>
        <p:spPr>
          <a:xfrm>
            <a:off x="540000" y="6480000"/>
            <a:ext cx="360000" cy="216000"/>
          </a:xfrm>
          <a:prstGeom prst="rect">
            <a:avLst/>
          </a:prstGeom>
        </p:spPr>
        <p:txBody>
          <a:bodyPr vert="horz" wrap="square" lIns="0" tIns="0" rIns="0" bIns="0" rtlCol="0">
            <a:noAutofit/>
          </a:bodyPr>
          <a:lstStyle/>
          <a:p>
            <a:pPr algn="l">
              <a:lnSpc>
                <a:spcPct val="110000"/>
              </a:lnSpc>
              <a:spcBef>
                <a:spcPts val="1000"/>
              </a:spcBef>
            </a:pPr>
            <a:fld id="{157AE31C-77B0-4694-9214-AF8C8D1CB5E9}" type="slidenum">
              <a:rPr lang="de-DE" sz="800" b="1" smtClean="0">
                <a:solidFill>
                  <a:srgbClr val="000000"/>
                </a:solidFill>
                <a:latin typeface="Red Hat Text" panose="02010303040201060303" pitchFamily="2" charset="0"/>
                <a:ea typeface="Red Hat Text" panose="02010303040201060303" pitchFamily="2" charset="0"/>
                <a:cs typeface="Red Hat Text" panose="02010303040201060303" pitchFamily="2" charset="0"/>
              </a:rPr>
              <a:pPr algn="l">
                <a:lnSpc>
                  <a:spcPct val="110000"/>
                </a:lnSpc>
                <a:spcBef>
                  <a:spcPts val="1000"/>
                </a:spcBef>
              </a:pPr>
              <a:t>‹#›</a:t>
            </a:fld>
            <a:endParaRPr lang="de-DE" sz="800" b="1" cap="none" dirty="0" err="1">
              <a:solidFill>
                <a:srgbClr val="000000"/>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endParaRPr>
          </a:p>
        </p:txBody>
      </p:sp>
      <p:sp>
        <p:nvSpPr>
          <p:cNvPr id="2" name="Rechteck: abgerundete Ecken 8">
            <a:extLst>
              <a:ext uri="{FF2B5EF4-FFF2-40B4-BE49-F238E27FC236}">
                <a16:creationId xmlns:a16="http://schemas.microsoft.com/office/drawing/2014/main" id="{BE4300DA-A4A6-C4DA-EEDA-38490BA7FB8C}"/>
              </a:ext>
            </a:extLst>
          </p:cNvPr>
          <p:cNvSpPr/>
          <p:nvPr userDrawn="1"/>
        </p:nvSpPr>
        <p:spPr>
          <a:xfrm rot="5400000">
            <a:off x="-664894" y="575090"/>
            <a:ext cx="493854" cy="493854"/>
          </a:xfrm>
          <a:prstGeom prst="roundRect">
            <a:avLst/>
          </a:prstGeom>
          <a:solidFill>
            <a:srgbClr val="282827"/>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4" name="Rechteck: abgerundete Ecken 10">
            <a:extLst>
              <a:ext uri="{FF2B5EF4-FFF2-40B4-BE49-F238E27FC236}">
                <a16:creationId xmlns:a16="http://schemas.microsoft.com/office/drawing/2014/main" id="{3962AF70-1148-2BEB-5338-76B969892666}"/>
              </a:ext>
            </a:extLst>
          </p:cNvPr>
          <p:cNvSpPr/>
          <p:nvPr userDrawn="1"/>
        </p:nvSpPr>
        <p:spPr>
          <a:xfrm rot="5400000">
            <a:off x="-664894" y="1153799"/>
            <a:ext cx="493854" cy="493854"/>
          </a:xfrm>
          <a:prstGeom prst="roundRect">
            <a:avLst/>
          </a:prstGeom>
          <a:solidFill>
            <a:srgbClr val="042C5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6" name="Rechteck: abgerundete Ecken 11">
            <a:extLst>
              <a:ext uri="{FF2B5EF4-FFF2-40B4-BE49-F238E27FC236}">
                <a16:creationId xmlns:a16="http://schemas.microsoft.com/office/drawing/2014/main" id="{349E2E03-F5B3-8E2D-6C25-552702B6D190}"/>
              </a:ext>
            </a:extLst>
          </p:cNvPr>
          <p:cNvSpPr/>
          <p:nvPr userDrawn="1"/>
        </p:nvSpPr>
        <p:spPr>
          <a:xfrm rot="5400000">
            <a:off x="-664894" y="1732508"/>
            <a:ext cx="493854" cy="493854"/>
          </a:xfrm>
          <a:prstGeom prst="roundRect">
            <a:avLst/>
          </a:prstGeom>
          <a:solidFill>
            <a:srgbClr val="6AB1E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7" name="Rechteck: abgerundete Ecken 12">
            <a:extLst>
              <a:ext uri="{FF2B5EF4-FFF2-40B4-BE49-F238E27FC236}">
                <a16:creationId xmlns:a16="http://schemas.microsoft.com/office/drawing/2014/main" id="{292FC8A3-8994-2C02-C534-2E61CDFE1CC9}"/>
              </a:ext>
            </a:extLst>
          </p:cNvPr>
          <p:cNvSpPr/>
          <p:nvPr userDrawn="1"/>
        </p:nvSpPr>
        <p:spPr>
          <a:xfrm rot="5400000">
            <a:off x="-664894" y="2311217"/>
            <a:ext cx="493854" cy="493854"/>
          </a:xfrm>
          <a:prstGeom prst="roundRect">
            <a:avLst/>
          </a:prstGeom>
          <a:solidFill>
            <a:srgbClr val="E21B4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8" name="Rechteck: abgerundete Ecken 13">
            <a:extLst>
              <a:ext uri="{FF2B5EF4-FFF2-40B4-BE49-F238E27FC236}">
                <a16:creationId xmlns:a16="http://schemas.microsoft.com/office/drawing/2014/main" id="{F7E30A9A-D829-09FD-E39F-9B9C6B8F9D7D}"/>
              </a:ext>
            </a:extLst>
          </p:cNvPr>
          <p:cNvSpPr/>
          <p:nvPr userDrawn="1"/>
        </p:nvSpPr>
        <p:spPr>
          <a:xfrm rot="5400000">
            <a:off x="-664894" y="2889926"/>
            <a:ext cx="493854" cy="493854"/>
          </a:xfrm>
          <a:prstGeom prst="roundRect">
            <a:avLst/>
          </a:prstGeom>
          <a:solidFill>
            <a:srgbClr val="FFA15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9" name="Rechteck: abgerundete Ecken 14">
            <a:extLst>
              <a:ext uri="{FF2B5EF4-FFF2-40B4-BE49-F238E27FC236}">
                <a16:creationId xmlns:a16="http://schemas.microsoft.com/office/drawing/2014/main" id="{54B338BB-8F6C-60B7-0C0C-67E58DAC6083}"/>
              </a:ext>
            </a:extLst>
          </p:cNvPr>
          <p:cNvSpPr/>
          <p:nvPr userDrawn="1"/>
        </p:nvSpPr>
        <p:spPr>
          <a:xfrm rot="5400000">
            <a:off x="-664894" y="3468635"/>
            <a:ext cx="493854" cy="493854"/>
          </a:xfrm>
          <a:prstGeom prst="roundRect">
            <a:avLst/>
          </a:prstGeom>
          <a:solidFill>
            <a:srgbClr val="4B357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0" name="Rechteck: abgerundete Ecken 15">
            <a:extLst>
              <a:ext uri="{FF2B5EF4-FFF2-40B4-BE49-F238E27FC236}">
                <a16:creationId xmlns:a16="http://schemas.microsoft.com/office/drawing/2014/main" id="{8CBEBF82-D7B5-9F6E-89DC-61B49EE96C29}"/>
              </a:ext>
            </a:extLst>
          </p:cNvPr>
          <p:cNvSpPr/>
          <p:nvPr userDrawn="1"/>
        </p:nvSpPr>
        <p:spPr>
          <a:xfrm rot="5400000">
            <a:off x="-664894" y="4047344"/>
            <a:ext cx="493854" cy="493854"/>
          </a:xfrm>
          <a:prstGeom prst="roundRect">
            <a:avLst/>
          </a:prstGeom>
          <a:solidFill>
            <a:srgbClr val="D1389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5" name="Rechteck: abgerundete Ecken 16">
            <a:extLst>
              <a:ext uri="{FF2B5EF4-FFF2-40B4-BE49-F238E27FC236}">
                <a16:creationId xmlns:a16="http://schemas.microsoft.com/office/drawing/2014/main" id="{EAA859AF-EDF0-8DCC-AD7A-F31382959EEB}"/>
              </a:ext>
            </a:extLst>
          </p:cNvPr>
          <p:cNvSpPr/>
          <p:nvPr userDrawn="1"/>
        </p:nvSpPr>
        <p:spPr>
          <a:xfrm rot="5400000">
            <a:off x="-664894" y="4626053"/>
            <a:ext cx="493854" cy="493854"/>
          </a:xfrm>
          <a:prstGeom prst="roundRect">
            <a:avLst/>
          </a:prstGeom>
          <a:solidFill>
            <a:srgbClr val="006B6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8" name="Rechteck: abgerundete Ecken 17">
            <a:extLst>
              <a:ext uri="{FF2B5EF4-FFF2-40B4-BE49-F238E27FC236}">
                <a16:creationId xmlns:a16="http://schemas.microsoft.com/office/drawing/2014/main" id="{F25147A1-5A62-5F72-37C9-36817787BB73}"/>
              </a:ext>
            </a:extLst>
          </p:cNvPr>
          <p:cNvSpPr/>
          <p:nvPr userDrawn="1"/>
        </p:nvSpPr>
        <p:spPr>
          <a:xfrm rot="5400000">
            <a:off x="-664894" y="5204762"/>
            <a:ext cx="493854" cy="493854"/>
          </a:xfrm>
          <a:prstGeom prst="roundRect">
            <a:avLst/>
          </a:prstGeom>
          <a:solidFill>
            <a:srgbClr val="25D07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9" name="Rechteck: abgerundete Ecken 8">
            <a:extLst>
              <a:ext uri="{FF2B5EF4-FFF2-40B4-BE49-F238E27FC236}">
                <a16:creationId xmlns:a16="http://schemas.microsoft.com/office/drawing/2014/main" id="{9CF95BF4-517C-4758-A9D4-07CD3B762928}"/>
              </a:ext>
            </a:extLst>
          </p:cNvPr>
          <p:cNvSpPr/>
          <p:nvPr userDrawn="1"/>
        </p:nvSpPr>
        <p:spPr>
          <a:xfrm rot="5400000">
            <a:off x="-657559" y="-3619"/>
            <a:ext cx="493854" cy="493854"/>
          </a:xfrm>
          <a:prstGeom prst="round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30" name="Rechteck: abgerundete Ecken 16">
            <a:extLst>
              <a:ext uri="{FF2B5EF4-FFF2-40B4-BE49-F238E27FC236}">
                <a16:creationId xmlns:a16="http://schemas.microsoft.com/office/drawing/2014/main" id="{1C0AEE48-35AD-A13A-9999-8EFB57BD1A79}"/>
              </a:ext>
            </a:extLst>
          </p:cNvPr>
          <p:cNvSpPr/>
          <p:nvPr userDrawn="1"/>
        </p:nvSpPr>
        <p:spPr>
          <a:xfrm rot="5400000">
            <a:off x="-664894" y="5783471"/>
            <a:ext cx="493854" cy="493854"/>
          </a:xfrm>
          <a:prstGeom prst="roundRect">
            <a:avLst/>
          </a:prstGeom>
          <a:solidFill>
            <a:srgbClr val="50718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31" name="Rechteck: abgerundete Ecken 17">
            <a:extLst>
              <a:ext uri="{FF2B5EF4-FFF2-40B4-BE49-F238E27FC236}">
                <a16:creationId xmlns:a16="http://schemas.microsoft.com/office/drawing/2014/main" id="{CEB67EA5-0A6E-7A9F-567F-807D570C35A4}"/>
              </a:ext>
            </a:extLst>
          </p:cNvPr>
          <p:cNvSpPr/>
          <p:nvPr userDrawn="1"/>
        </p:nvSpPr>
        <p:spPr>
          <a:xfrm rot="5400000">
            <a:off x="-664894" y="6362177"/>
            <a:ext cx="493854" cy="493854"/>
          </a:xfrm>
          <a:prstGeom prst="roundRect">
            <a:avLst/>
          </a:prstGeom>
          <a:solidFill>
            <a:srgbClr val="77B6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Tree>
    <p:extLst>
      <p:ext uri="{BB962C8B-B14F-4D97-AF65-F5344CB8AC3E}">
        <p14:creationId xmlns:p14="http://schemas.microsoft.com/office/powerpoint/2010/main" val="953591584"/>
      </p:ext>
    </p:extLst>
  </p:cSld>
  <p:clrMap bg1="lt1" tx1="dk1" bg2="lt2" tx2="dk2" accent1="accent1" accent2="accent2" accent3="accent3" accent4="accent4" accent5="accent5" accent6="accent6" hlink="hlink" folHlink="folHlink"/>
  <p:hf hdr="0" ftr="0" dt="0"/>
  <p:txStyles>
    <p:titleStyle>
      <a:lvl1pPr algn="l" defTabSz="914415" rtl="0" eaLnBrk="1" latinLnBrk="0" hangingPunct="1">
        <a:lnSpc>
          <a:spcPct val="90000"/>
        </a:lnSpc>
        <a:spcBef>
          <a:spcPct val="0"/>
        </a:spcBef>
        <a:buNone/>
        <a:defRPr sz="2600" b="1"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p:titleStyle>
    <p:bodyStyle>
      <a:lvl1pPr marL="228603" indent="-228603" algn="l" defTabSz="914415" rtl="0" eaLnBrk="1" latinLnBrk="0" hangingPunct="1">
        <a:lnSpc>
          <a:spcPct val="110000"/>
        </a:lnSpc>
        <a:spcBef>
          <a:spcPts val="1000"/>
        </a:spcBef>
        <a:buFont typeface="Systemschrift Normal"/>
        <a:buChar char="&gt;"/>
        <a:defRPr sz="16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1pPr>
      <a:lvl2pPr marL="685811" indent="-228603" algn="l" defTabSz="914415" rtl="0" eaLnBrk="1" latinLnBrk="0" hangingPunct="1">
        <a:lnSpc>
          <a:spcPct val="110000"/>
        </a:lnSpc>
        <a:spcBef>
          <a:spcPts val="1000"/>
        </a:spcBef>
        <a:buFont typeface="Systemschrift Normal"/>
        <a:buChar char="&gt;"/>
        <a:defRPr sz="14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2pPr>
      <a:lvl3pPr marL="1143018" indent="-228603" algn="l" defTabSz="914415" rtl="0" eaLnBrk="1" latinLnBrk="0" hangingPunct="1">
        <a:lnSpc>
          <a:spcPct val="110000"/>
        </a:lnSpc>
        <a:spcBef>
          <a:spcPts val="1000"/>
        </a:spcBef>
        <a:buFont typeface="Systemschrift Normal"/>
        <a:buChar char="&gt;"/>
        <a:defRPr sz="14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3pPr>
      <a:lvl4pPr marL="1600225" indent="-228603" algn="l" defTabSz="914415" rtl="0" eaLnBrk="1" latinLnBrk="0" hangingPunct="1">
        <a:lnSpc>
          <a:spcPct val="110000"/>
        </a:lnSpc>
        <a:spcBef>
          <a:spcPts val="1000"/>
        </a:spcBef>
        <a:buFont typeface="Systemschrift Normal"/>
        <a:buChar char="&gt;"/>
        <a:defRPr sz="11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gn="l" defTabSz="914415" rtl="0" eaLnBrk="1" latinLnBrk="0" hangingPunct="1">
        <a:lnSpc>
          <a:spcPct val="110000"/>
        </a:lnSpc>
        <a:spcBef>
          <a:spcPts val="1000"/>
        </a:spcBef>
        <a:buFont typeface="Systemschrift Normal"/>
        <a:buChar char="&gt;"/>
        <a:defRPr sz="11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vl6pPr marL="2514640"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46"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54"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61"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15" rtl="0" eaLnBrk="1" latinLnBrk="0" hangingPunct="1">
        <a:defRPr sz="1800" kern="1200">
          <a:solidFill>
            <a:schemeClr val="tx1"/>
          </a:solidFill>
          <a:latin typeface="+mn-lt"/>
          <a:ea typeface="+mn-ea"/>
          <a:cs typeface="+mn-cs"/>
        </a:defRPr>
      </a:lvl1pPr>
      <a:lvl2pPr marL="457207" algn="l" defTabSz="914415" rtl="0" eaLnBrk="1" latinLnBrk="0" hangingPunct="1">
        <a:defRPr sz="1800" kern="1200">
          <a:solidFill>
            <a:schemeClr val="tx1"/>
          </a:solidFill>
          <a:latin typeface="+mn-lt"/>
          <a:ea typeface="+mn-ea"/>
          <a:cs typeface="+mn-cs"/>
        </a:defRPr>
      </a:lvl2pPr>
      <a:lvl3pPr marL="914415" algn="l" defTabSz="914415" rtl="0" eaLnBrk="1" latinLnBrk="0" hangingPunct="1">
        <a:defRPr sz="1800" kern="1200">
          <a:solidFill>
            <a:schemeClr val="tx1"/>
          </a:solidFill>
          <a:latin typeface="+mn-lt"/>
          <a:ea typeface="+mn-ea"/>
          <a:cs typeface="+mn-cs"/>
        </a:defRPr>
      </a:lvl3pPr>
      <a:lvl4pPr marL="1371622" algn="l" defTabSz="914415" rtl="0" eaLnBrk="1" latinLnBrk="0" hangingPunct="1">
        <a:defRPr sz="1800" kern="1200">
          <a:solidFill>
            <a:schemeClr val="tx1"/>
          </a:solidFill>
          <a:latin typeface="+mn-lt"/>
          <a:ea typeface="+mn-ea"/>
          <a:cs typeface="+mn-cs"/>
        </a:defRPr>
      </a:lvl4pPr>
      <a:lvl5pPr marL="1828828" algn="l" defTabSz="914415" rtl="0" eaLnBrk="1" latinLnBrk="0" hangingPunct="1">
        <a:defRPr sz="1800" kern="1200">
          <a:solidFill>
            <a:schemeClr val="tx1"/>
          </a:solidFill>
          <a:latin typeface="+mn-lt"/>
          <a:ea typeface="+mn-ea"/>
          <a:cs typeface="+mn-cs"/>
        </a:defRPr>
      </a:lvl5pPr>
      <a:lvl6pPr marL="2286036" algn="l" defTabSz="914415" rtl="0" eaLnBrk="1" latinLnBrk="0" hangingPunct="1">
        <a:defRPr sz="1800" kern="1200">
          <a:solidFill>
            <a:schemeClr val="tx1"/>
          </a:solidFill>
          <a:latin typeface="+mn-lt"/>
          <a:ea typeface="+mn-ea"/>
          <a:cs typeface="+mn-cs"/>
        </a:defRPr>
      </a:lvl6pPr>
      <a:lvl7pPr marL="2743243" algn="l" defTabSz="914415" rtl="0" eaLnBrk="1" latinLnBrk="0" hangingPunct="1">
        <a:defRPr sz="1800" kern="1200">
          <a:solidFill>
            <a:schemeClr val="tx1"/>
          </a:solidFill>
          <a:latin typeface="+mn-lt"/>
          <a:ea typeface="+mn-ea"/>
          <a:cs typeface="+mn-cs"/>
        </a:defRPr>
      </a:lvl7pPr>
      <a:lvl8pPr marL="3200450" algn="l" defTabSz="914415" rtl="0" eaLnBrk="1" latinLnBrk="0" hangingPunct="1">
        <a:defRPr sz="1800" kern="1200">
          <a:solidFill>
            <a:schemeClr val="tx1"/>
          </a:solidFill>
          <a:latin typeface="+mn-lt"/>
          <a:ea typeface="+mn-ea"/>
          <a:cs typeface="+mn-cs"/>
        </a:defRPr>
      </a:lvl8pPr>
      <a:lvl9pPr marL="3657658" algn="l" defTabSz="91441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55">
          <p15:clr>
            <a:srgbClr val="F26B43"/>
          </p15:clr>
        </p15:guide>
        <p15:guide id="5" orient="horz" pos="1003">
          <p15:clr>
            <a:srgbClr val="F26B43"/>
          </p15:clr>
        </p15:guide>
        <p15:guide id="6" orient="horz" pos="3974">
          <p15:clr>
            <a:srgbClr val="F26B43"/>
          </p15:clr>
        </p15:guide>
        <p15:guide id="7" pos="3953">
          <p15:clr>
            <a:srgbClr val="F26B43"/>
          </p15:clr>
        </p15:guide>
        <p15:guide id="8" pos="3727">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95D3C21-9961-5443-B584-731387FFD798}"/>
              </a:ext>
            </a:extLst>
          </p:cNvPr>
          <p:cNvGraphicFramePr>
            <a:graphicFrameLocks noChangeAspect="1"/>
          </p:cNvGraphicFramePr>
          <p:nvPr userDrawn="1">
            <p:custDataLst>
              <p:tags r:id="rId2"/>
            </p:custDataLst>
          </p:nvPr>
        </p:nvGraphicFramePr>
        <p:xfrm>
          <a:off x="1589"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8" name="Object 7" hidden="1">
                        <a:extLst>
                          <a:ext uri="{FF2B5EF4-FFF2-40B4-BE49-F238E27FC236}">
                            <a16:creationId xmlns:a16="http://schemas.microsoft.com/office/drawing/2014/main" id="{495D3C21-9961-5443-B584-731387FFD798}"/>
                          </a:ext>
                        </a:extLst>
                      </p:cNvPr>
                      <p:cNvPicPr/>
                      <p:nvPr/>
                    </p:nvPicPr>
                    <p:blipFill>
                      <a:blip r:embed="rId4"/>
                      <a:stretch>
                        <a:fillRect/>
                      </a:stretch>
                    </p:blipFill>
                    <p:spPr>
                      <a:xfrm>
                        <a:off x="1589" y="1588"/>
                        <a:ext cx="1227" cy="1588"/>
                      </a:xfrm>
                      <a:prstGeom prst="rect">
                        <a:avLst/>
                      </a:prstGeom>
                    </p:spPr>
                  </p:pic>
                </p:oleObj>
              </mc:Fallback>
            </mc:AlternateContent>
          </a:graphicData>
        </a:graphic>
      </p:graphicFrame>
      <p:sp>
        <p:nvSpPr>
          <p:cNvPr id="21" name="Fußzeilenplatzhalter 16">
            <a:extLst>
              <a:ext uri="{FF2B5EF4-FFF2-40B4-BE49-F238E27FC236}">
                <a16:creationId xmlns:a16="http://schemas.microsoft.com/office/drawing/2014/main" id="{A4708744-124B-4116-95EC-4850C4F3F5F2}"/>
              </a:ext>
            </a:extLst>
          </p:cNvPr>
          <p:cNvSpPr txBox="1">
            <a:spLocks/>
          </p:cNvSpPr>
          <p:nvPr userDrawn="1"/>
        </p:nvSpPr>
        <p:spPr>
          <a:xfrm>
            <a:off x="1070388" y="6480000"/>
            <a:ext cx="2577535" cy="216000"/>
          </a:xfrm>
          <a:prstGeom prst="rect">
            <a:avLst/>
          </a:prstGeom>
        </p:spPr>
        <p:txBody>
          <a:bodyPr vert="horz" lIns="0" tIns="0" rIns="0" bIns="0" rtlCol="0" anchor="t"/>
          <a:lstStyle>
            <a:defPPr>
              <a:defRPr lang="de-DE"/>
            </a:defPPr>
            <a:lvl1pPr marL="0" algn="l"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solidFill>
                  <a:srgbClr val="000000"/>
                </a:solidFill>
              </a:rPr>
              <a:t>© </a:t>
            </a:r>
            <a:r>
              <a:rPr lang="en-DE" dirty="0">
                <a:solidFill>
                  <a:srgbClr val="000000"/>
                </a:solidFill>
              </a:rPr>
              <a:t>Graduate School CVT </a:t>
            </a:r>
            <a:r>
              <a:rPr lang="de-DE" dirty="0">
                <a:solidFill>
                  <a:srgbClr val="000000"/>
                </a:solidFill>
              </a:rPr>
              <a:t>/ RPTU Kaiserslautern-Landau</a:t>
            </a:r>
          </a:p>
          <a:p>
            <a:endParaRPr lang="de-DE" dirty="0">
              <a:solidFill>
                <a:srgbClr val="000000"/>
              </a:solidFill>
            </a:endParaRPr>
          </a:p>
        </p:txBody>
      </p:sp>
      <p:sp>
        <p:nvSpPr>
          <p:cNvPr id="23" name="Fußzeilenplatzhalter 16">
            <a:extLst>
              <a:ext uri="{FF2B5EF4-FFF2-40B4-BE49-F238E27FC236}">
                <a16:creationId xmlns:a16="http://schemas.microsoft.com/office/drawing/2014/main" id="{DFB16782-5964-4473-9CA1-5269AD53837B}"/>
              </a:ext>
            </a:extLst>
          </p:cNvPr>
          <p:cNvSpPr txBox="1">
            <a:spLocks/>
          </p:cNvSpPr>
          <p:nvPr userDrawn="1"/>
        </p:nvSpPr>
        <p:spPr>
          <a:xfrm>
            <a:off x="10334806" y="6480000"/>
            <a:ext cx="1337719" cy="216000"/>
          </a:xfrm>
          <a:prstGeom prst="rect">
            <a:avLst/>
          </a:prstGeom>
        </p:spPr>
        <p:txBody>
          <a:bodyPr vert="horz" lIns="0" tIns="0" rIns="0" bIns="0" rtlCol="0" anchor="t"/>
          <a:lstStyle>
            <a:defPPr>
              <a:defRPr lang="de-DE"/>
            </a:defPPr>
            <a:lvl1pPr marL="0" algn="ctr"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dirty="0">
                <a:solidFill>
                  <a:srgbClr val="000000"/>
                </a:solidFill>
              </a:rPr>
              <a:t>31.01.2024</a:t>
            </a:r>
          </a:p>
        </p:txBody>
      </p:sp>
      <p:cxnSp>
        <p:nvCxnSpPr>
          <p:cNvPr id="24" name="Gerader Verbinder 3">
            <a:extLst>
              <a:ext uri="{FF2B5EF4-FFF2-40B4-BE49-F238E27FC236}">
                <a16:creationId xmlns:a16="http://schemas.microsoft.com/office/drawing/2014/main" id="{F29698FB-C047-4CB1-8202-F1E7DC7C510D}"/>
              </a:ext>
            </a:extLst>
          </p:cNvPr>
          <p:cNvCxnSpPr>
            <a:cxnSpLocks/>
          </p:cNvCxnSpPr>
          <p:nvPr userDrawn="1"/>
        </p:nvCxnSpPr>
        <p:spPr>
          <a:xfrm>
            <a:off x="540000" y="1438261"/>
            <a:ext cx="357486"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26" name="Grafik 25">
            <a:extLst>
              <a:ext uri="{FF2B5EF4-FFF2-40B4-BE49-F238E27FC236}">
                <a16:creationId xmlns:a16="http://schemas.microsoft.com/office/drawing/2014/main" id="{EA838196-E163-452B-BE08-620CD2394330}"/>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4966" r="4966"/>
          <a:stretch/>
        </p:blipFill>
        <p:spPr>
          <a:xfrm>
            <a:off x="9681882" y="180839"/>
            <a:ext cx="2338074" cy="1060825"/>
          </a:xfrm>
          <a:prstGeom prst="rect">
            <a:avLst/>
          </a:prstGeom>
        </p:spPr>
      </p:pic>
      <p:sp>
        <p:nvSpPr>
          <p:cNvPr id="27" name="Fußzeilenplatzhalter 16">
            <a:extLst>
              <a:ext uri="{FF2B5EF4-FFF2-40B4-BE49-F238E27FC236}">
                <a16:creationId xmlns:a16="http://schemas.microsoft.com/office/drawing/2014/main" id="{1080D212-FF68-46F7-981A-DABF7EF75577}"/>
              </a:ext>
            </a:extLst>
          </p:cNvPr>
          <p:cNvSpPr txBox="1">
            <a:spLocks/>
          </p:cNvSpPr>
          <p:nvPr userDrawn="1"/>
        </p:nvSpPr>
        <p:spPr>
          <a:xfrm>
            <a:off x="4445923" y="6480000"/>
            <a:ext cx="3300153" cy="216000"/>
          </a:xfrm>
          <a:prstGeom prst="rect">
            <a:avLst/>
          </a:prstGeom>
        </p:spPr>
        <p:txBody>
          <a:bodyPr vert="horz" lIns="0" tIns="0" rIns="0" bIns="0" rtlCol="0" anchor="t"/>
          <a:lstStyle>
            <a:defPPr>
              <a:defRPr lang="de-DE"/>
            </a:defPPr>
            <a:lvl1pPr marL="0" algn="l"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dirty="0">
                <a:solidFill>
                  <a:srgbClr val="000000"/>
                </a:solidFill>
              </a:rPr>
              <a:t>Group 1: </a:t>
            </a:r>
            <a:r>
              <a:rPr lang="en-IN" dirty="0" err="1">
                <a:solidFill>
                  <a:srgbClr val="000000"/>
                </a:solidFill>
              </a:rPr>
              <a:t>Aishwary</a:t>
            </a:r>
            <a:r>
              <a:rPr lang="en-IN" dirty="0">
                <a:solidFill>
                  <a:srgbClr val="000000"/>
                </a:solidFill>
              </a:rPr>
              <a:t> Tamhankar</a:t>
            </a:r>
            <a:endParaRPr lang="de-DE" dirty="0">
              <a:solidFill>
                <a:srgbClr val="000000"/>
              </a:solidFill>
            </a:endParaRPr>
          </a:p>
        </p:txBody>
      </p:sp>
      <p:sp>
        <p:nvSpPr>
          <p:cNvPr id="12" name="Textfeld 11">
            <a:extLst>
              <a:ext uri="{FF2B5EF4-FFF2-40B4-BE49-F238E27FC236}">
                <a16:creationId xmlns:a16="http://schemas.microsoft.com/office/drawing/2014/main" id="{B7093E5C-CE31-4185-8C8B-8420720C9031}"/>
              </a:ext>
            </a:extLst>
          </p:cNvPr>
          <p:cNvSpPr txBox="1"/>
          <p:nvPr userDrawn="1"/>
        </p:nvSpPr>
        <p:spPr>
          <a:xfrm>
            <a:off x="540000" y="6480000"/>
            <a:ext cx="360000" cy="216000"/>
          </a:xfrm>
          <a:prstGeom prst="rect">
            <a:avLst/>
          </a:prstGeom>
        </p:spPr>
        <p:txBody>
          <a:bodyPr vert="horz" wrap="square" lIns="0" tIns="0" rIns="0" bIns="0" rtlCol="0">
            <a:noAutofit/>
          </a:bodyPr>
          <a:lstStyle/>
          <a:p>
            <a:pPr algn="l">
              <a:lnSpc>
                <a:spcPct val="110000"/>
              </a:lnSpc>
              <a:spcBef>
                <a:spcPts val="1000"/>
              </a:spcBef>
            </a:pPr>
            <a:fld id="{157AE31C-77B0-4694-9214-AF8C8D1CB5E9}" type="slidenum">
              <a:rPr lang="de-DE" sz="800" b="1" smtClean="0">
                <a:solidFill>
                  <a:srgbClr val="000000"/>
                </a:solidFill>
                <a:latin typeface="Red Hat Text" panose="02010303040201060303" pitchFamily="2" charset="0"/>
                <a:ea typeface="Red Hat Text" panose="02010303040201060303" pitchFamily="2" charset="0"/>
                <a:cs typeface="Red Hat Text" panose="02010303040201060303" pitchFamily="2" charset="0"/>
              </a:rPr>
              <a:pPr algn="l">
                <a:lnSpc>
                  <a:spcPct val="110000"/>
                </a:lnSpc>
                <a:spcBef>
                  <a:spcPts val="1000"/>
                </a:spcBef>
              </a:pPr>
              <a:t>‹#›</a:t>
            </a:fld>
            <a:endParaRPr lang="de-DE" sz="800" b="1" cap="none" dirty="0" err="1">
              <a:solidFill>
                <a:srgbClr val="000000"/>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endParaRPr>
          </a:p>
        </p:txBody>
      </p:sp>
      <p:sp>
        <p:nvSpPr>
          <p:cNvPr id="2" name="Rechteck: abgerundete Ecken 8">
            <a:extLst>
              <a:ext uri="{FF2B5EF4-FFF2-40B4-BE49-F238E27FC236}">
                <a16:creationId xmlns:a16="http://schemas.microsoft.com/office/drawing/2014/main" id="{BE4300DA-A4A6-C4DA-EEDA-38490BA7FB8C}"/>
              </a:ext>
            </a:extLst>
          </p:cNvPr>
          <p:cNvSpPr/>
          <p:nvPr userDrawn="1"/>
        </p:nvSpPr>
        <p:spPr>
          <a:xfrm rot="5400000">
            <a:off x="-664894" y="575090"/>
            <a:ext cx="493854" cy="493854"/>
          </a:xfrm>
          <a:prstGeom prst="roundRect">
            <a:avLst/>
          </a:prstGeom>
          <a:solidFill>
            <a:srgbClr val="282827"/>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4" name="Rechteck: abgerundete Ecken 10">
            <a:extLst>
              <a:ext uri="{FF2B5EF4-FFF2-40B4-BE49-F238E27FC236}">
                <a16:creationId xmlns:a16="http://schemas.microsoft.com/office/drawing/2014/main" id="{3962AF70-1148-2BEB-5338-76B969892666}"/>
              </a:ext>
            </a:extLst>
          </p:cNvPr>
          <p:cNvSpPr/>
          <p:nvPr userDrawn="1"/>
        </p:nvSpPr>
        <p:spPr>
          <a:xfrm rot="5400000">
            <a:off x="-664894" y="1153799"/>
            <a:ext cx="493854" cy="493854"/>
          </a:xfrm>
          <a:prstGeom prst="roundRect">
            <a:avLst/>
          </a:prstGeom>
          <a:solidFill>
            <a:srgbClr val="042C5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6" name="Rechteck: abgerundete Ecken 11">
            <a:extLst>
              <a:ext uri="{FF2B5EF4-FFF2-40B4-BE49-F238E27FC236}">
                <a16:creationId xmlns:a16="http://schemas.microsoft.com/office/drawing/2014/main" id="{349E2E03-F5B3-8E2D-6C25-552702B6D190}"/>
              </a:ext>
            </a:extLst>
          </p:cNvPr>
          <p:cNvSpPr/>
          <p:nvPr userDrawn="1"/>
        </p:nvSpPr>
        <p:spPr>
          <a:xfrm rot="5400000">
            <a:off x="-664894" y="1732508"/>
            <a:ext cx="493854" cy="493854"/>
          </a:xfrm>
          <a:prstGeom prst="roundRect">
            <a:avLst/>
          </a:prstGeom>
          <a:solidFill>
            <a:srgbClr val="6AB1E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7" name="Rechteck: abgerundete Ecken 12">
            <a:extLst>
              <a:ext uri="{FF2B5EF4-FFF2-40B4-BE49-F238E27FC236}">
                <a16:creationId xmlns:a16="http://schemas.microsoft.com/office/drawing/2014/main" id="{292FC8A3-8994-2C02-C534-2E61CDFE1CC9}"/>
              </a:ext>
            </a:extLst>
          </p:cNvPr>
          <p:cNvSpPr/>
          <p:nvPr userDrawn="1"/>
        </p:nvSpPr>
        <p:spPr>
          <a:xfrm rot="5400000">
            <a:off x="-664894" y="2311217"/>
            <a:ext cx="493854" cy="493854"/>
          </a:xfrm>
          <a:prstGeom prst="roundRect">
            <a:avLst/>
          </a:prstGeom>
          <a:solidFill>
            <a:srgbClr val="E21B4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8" name="Rechteck: abgerundete Ecken 13">
            <a:extLst>
              <a:ext uri="{FF2B5EF4-FFF2-40B4-BE49-F238E27FC236}">
                <a16:creationId xmlns:a16="http://schemas.microsoft.com/office/drawing/2014/main" id="{F7E30A9A-D829-09FD-E39F-9B9C6B8F9D7D}"/>
              </a:ext>
            </a:extLst>
          </p:cNvPr>
          <p:cNvSpPr/>
          <p:nvPr userDrawn="1"/>
        </p:nvSpPr>
        <p:spPr>
          <a:xfrm rot="5400000">
            <a:off x="-664894" y="2889926"/>
            <a:ext cx="493854" cy="493854"/>
          </a:xfrm>
          <a:prstGeom prst="roundRect">
            <a:avLst/>
          </a:prstGeom>
          <a:solidFill>
            <a:srgbClr val="FFA15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9" name="Rechteck: abgerundete Ecken 14">
            <a:extLst>
              <a:ext uri="{FF2B5EF4-FFF2-40B4-BE49-F238E27FC236}">
                <a16:creationId xmlns:a16="http://schemas.microsoft.com/office/drawing/2014/main" id="{54B338BB-8F6C-60B7-0C0C-67E58DAC6083}"/>
              </a:ext>
            </a:extLst>
          </p:cNvPr>
          <p:cNvSpPr/>
          <p:nvPr userDrawn="1"/>
        </p:nvSpPr>
        <p:spPr>
          <a:xfrm rot="5400000">
            <a:off x="-664894" y="3468635"/>
            <a:ext cx="493854" cy="493854"/>
          </a:xfrm>
          <a:prstGeom prst="roundRect">
            <a:avLst/>
          </a:prstGeom>
          <a:solidFill>
            <a:srgbClr val="4B357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0" name="Rechteck: abgerundete Ecken 15">
            <a:extLst>
              <a:ext uri="{FF2B5EF4-FFF2-40B4-BE49-F238E27FC236}">
                <a16:creationId xmlns:a16="http://schemas.microsoft.com/office/drawing/2014/main" id="{8CBEBF82-D7B5-9F6E-89DC-61B49EE96C29}"/>
              </a:ext>
            </a:extLst>
          </p:cNvPr>
          <p:cNvSpPr/>
          <p:nvPr userDrawn="1"/>
        </p:nvSpPr>
        <p:spPr>
          <a:xfrm rot="5400000">
            <a:off x="-664894" y="4047344"/>
            <a:ext cx="493854" cy="493854"/>
          </a:xfrm>
          <a:prstGeom prst="roundRect">
            <a:avLst/>
          </a:prstGeom>
          <a:solidFill>
            <a:srgbClr val="D1389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5" name="Rechteck: abgerundete Ecken 16">
            <a:extLst>
              <a:ext uri="{FF2B5EF4-FFF2-40B4-BE49-F238E27FC236}">
                <a16:creationId xmlns:a16="http://schemas.microsoft.com/office/drawing/2014/main" id="{EAA859AF-EDF0-8DCC-AD7A-F31382959EEB}"/>
              </a:ext>
            </a:extLst>
          </p:cNvPr>
          <p:cNvSpPr/>
          <p:nvPr userDrawn="1"/>
        </p:nvSpPr>
        <p:spPr>
          <a:xfrm rot="5400000">
            <a:off x="-664894" y="4626053"/>
            <a:ext cx="493854" cy="493854"/>
          </a:xfrm>
          <a:prstGeom prst="roundRect">
            <a:avLst/>
          </a:prstGeom>
          <a:solidFill>
            <a:srgbClr val="006B6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8" name="Rechteck: abgerundete Ecken 17">
            <a:extLst>
              <a:ext uri="{FF2B5EF4-FFF2-40B4-BE49-F238E27FC236}">
                <a16:creationId xmlns:a16="http://schemas.microsoft.com/office/drawing/2014/main" id="{F25147A1-5A62-5F72-37C9-36817787BB73}"/>
              </a:ext>
            </a:extLst>
          </p:cNvPr>
          <p:cNvSpPr/>
          <p:nvPr userDrawn="1"/>
        </p:nvSpPr>
        <p:spPr>
          <a:xfrm rot="5400000">
            <a:off x="-664894" y="5204762"/>
            <a:ext cx="493854" cy="493854"/>
          </a:xfrm>
          <a:prstGeom prst="roundRect">
            <a:avLst/>
          </a:prstGeom>
          <a:solidFill>
            <a:srgbClr val="25D07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9" name="Rechteck: abgerundete Ecken 8">
            <a:extLst>
              <a:ext uri="{FF2B5EF4-FFF2-40B4-BE49-F238E27FC236}">
                <a16:creationId xmlns:a16="http://schemas.microsoft.com/office/drawing/2014/main" id="{9CF95BF4-517C-4758-A9D4-07CD3B762928}"/>
              </a:ext>
            </a:extLst>
          </p:cNvPr>
          <p:cNvSpPr/>
          <p:nvPr userDrawn="1"/>
        </p:nvSpPr>
        <p:spPr>
          <a:xfrm rot="5400000">
            <a:off x="-657559" y="-3619"/>
            <a:ext cx="493854" cy="493854"/>
          </a:xfrm>
          <a:prstGeom prst="round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30" name="Rechteck: abgerundete Ecken 16">
            <a:extLst>
              <a:ext uri="{FF2B5EF4-FFF2-40B4-BE49-F238E27FC236}">
                <a16:creationId xmlns:a16="http://schemas.microsoft.com/office/drawing/2014/main" id="{1C0AEE48-35AD-A13A-9999-8EFB57BD1A79}"/>
              </a:ext>
            </a:extLst>
          </p:cNvPr>
          <p:cNvSpPr/>
          <p:nvPr userDrawn="1"/>
        </p:nvSpPr>
        <p:spPr>
          <a:xfrm rot="5400000">
            <a:off x="-664894" y="5783471"/>
            <a:ext cx="493854" cy="493854"/>
          </a:xfrm>
          <a:prstGeom prst="roundRect">
            <a:avLst/>
          </a:prstGeom>
          <a:solidFill>
            <a:srgbClr val="50718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31" name="Rechteck: abgerundete Ecken 17">
            <a:extLst>
              <a:ext uri="{FF2B5EF4-FFF2-40B4-BE49-F238E27FC236}">
                <a16:creationId xmlns:a16="http://schemas.microsoft.com/office/drawing/2014/main" id="{CEB67EA5-0A6E-7A9F-567F-807D570C35A4}"/>
              </a:ext>
            </a:extLst>
          </p:cNvPr>
          <p:cNvSpPr/>
          <p:nvPr userDrawn="1"/>
        </p:nvSpPr>
        <p:spPr>
          <a:xfrm rot="5400000">
            <a:off x="-664894" y="6362177"/>
            <a:ext cx="493854" cy="493854"/>
          </a:xfrm>
          <a:prstGeom prst="roundRect">
            <a:avLst/>
          </a:prstGeom>
          <a:solidFill>
            <a:srgbClr val="77B6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Tree>
    <p:extLst>
      <p:ext uri="{BB962C8B-B14F-4D97-AF65-F5344CB8AC3E}">
        <p14:creationId xmlns:p14="http://schemas.microsoft.com/office/powerpoint/2010/main" val="3115183467"/>
      </p:ext>
    </p:extLst>
  </p:cSld>
  <p:clrMap bg1="lt1" tx1="dk1" bg2="lt2" tx2="dk2" accent1="accent1" accent2="accent2" accent3="accent3" accent4="accent4" accent5="accent5" accent6="accent6" hlink="hlink" folHlink="folHlink"/>
  <p:hf hdr="0" ftr="0" dt="0"/>
  <p:txStyles>
    <p:titleStyle>
      <a:lvl1pPr algn="l" defTabSz="914415" rtl="0" eaLnBrk="1" latinLnBrk="0" hangingPunct="1">
        <a:lnSpc>
          <a:spcPct val="90000"/>
        </a:lnSpc>
        <a:spcBef>
          <a:spcPct val="0"/>
        </a:spcBef>
        <a:buNone/>
        <a:defRPr sz="2600" b="1"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p:titleStyle>
    <p:bodyStyle>
      <a:lvl1pPr marL="228603" indent="-228603" algn="l" defTabSz="914415" rtl="0" eaLnBrk="1" latinLnBrk="0" hangingPunct="1">
        <a:lnSpc>
          <a:spcPct val="110000"/>
        </a:lnSpc>
        <a:spcBef>
          <a:spcPts val="1000"/>
        </a:spcBef>
        <a:buFont typeface="Systemschrift Normal"/>
        <a:buChar char="&gt;"/>
        <a:defRPr sz="16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1pPr>
      <a:lvl2pPr marL="685811" indent="-228603" algn="l" defTabSz="914415" rtl="0" eaLnBrk="1" latinLnBrk="0" hangingPunct="1">
        <a:lnSpc>
          <a:spcPct val="110000"/>
        </a:lnSpc>
        <a:spcBef>
          <a:spcPts val="1000"/>
        </a:spcBef>
        <a:buFont typeface="Systemschrift Normal"/>
        <a:buChar char="&gt;"/>
        <a:defRPr sz="14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2pPr>
      <a:lvl3pPr marL="1143018" indent="-228603" algn="l" defTabSz="914415" rtl="0" eaLnBrk="1" latinLnBrk="0" hangingPunct="1">
        <a:lnSpc>
          <a:spcPct val="110000"/>
        </a:lnSpc>
        <a:spcBef>
          <a:spcPts val="1000"/>
        </a:spcBef>
        <a:buFont typeface="Systemschrift Normal"/>
        <a:buChar char="&gt;"/>
        <a:defRPr sz="14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3pPr>
      <a:lvl4pPr marL="1600225" indent="-228603" algn="l" defTabSz="914415" rtl="0" eaLnBrk="1" latinLnBrk="0" hangingPunct="1">
        <a:lnSpc>
          <a:spcPct val="110000"/>
        </a:lnSpc>
        <a:spcBef>
          <a:spcPts val="1000"/>
        </a:spcBef>
        <a:buFont typeface="Systemschrift Normal"/>
        <a:buChar char="&gt;"/>
        <a:defRPr sz="11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gn="l" defTabSz="914415" rtl="0" eaLnBrk="1" latinLnBrk="0" hangingPunct="1">
        <a:lnSpc>
          <a:spcPct val="110000"/>
        </a:lnSpc>
        <a:spcBef>
          <a:spcPts val="1000"/>
        </a:spcBef>
        <a:buFont typeface="Systemschrift Normal"/>
        <a:buChar char="&gt;"/>
        <a:defRPr sz="11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vl6pPr marL="2514640"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46"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54"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61"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15" rtl="0" eaLnBrk="1" latinLnBrk="0" hangingPunct="1">
        <a:defRPr sz="1800" kern="1200">
          <a:solidFill>
            <a:schemeClr val="tx1"/>
          </a:solidFill>
          <a:latin typeface="+mn-lt"/>
          <a:ea typeface="+mn-ea"/>
          <a:cs typeface="+mn-cs"/>
        </a:defRPr>
      </a:lvl1pPr>
      <a:lvl2pPr marL="457207" algn="l" defTabSz="914415" rtl="0" eaLnBrk="1" latinLnBrk="0" hangingPunct="1">
        <a:defRPr sz="1800" kern="1200">
          <a:solidFill>
            <a:schemeClr val="tx1"/>
          </a:solidFill>
          <a:latin typeface="+mn-lt"/>
          <a:ea typeface="+mn-ea"/>
          <a:cs typeface="+mn-cs"/>
        </a:defRPr>
      </a:lvl2pPr>
      <a:lvl3pPr marL="914415" algn="l" defTabSz="914415" rtl="0" eaLnBrk="1" latinLnBrk="0" hangingPunct="1">
        <a:defRPr sz="1800" kern="1200">
          <a:solidFill>
            <a:schemeClr val="tx1"/>
          </a:solidFill>
          <a:latin typeface="+mn-lt"/>
          <a:ea typeface="+mn-ea"/>
          <a:cs typeface="+mn-cs"/>
        </a:defRPr>
      </a:lvl3pPr>
      <a:lvl4pPr marL="1371622" algn="l" defTabSz="914415" rtl="0" eaLnBrk="1" latinLnBrk="0" hangingPunct="1">
        <a:defRPr sz="1800" kern="1200">
          <a:solidFill>
            <a:schemeClr val="tx1"/>
          </a:solidFill>
          <a:latin typeface="+mn-lt"/>
          <a:ea typeface="+mn-ea"/>
          <a:cs typeface="+mn-cs"/>
        </a:defRPr>
      </a:lvl4pPr>
      <a:lvl5pPr marL="1828828" algn="l" defTabSz="914415" rtl="0" eaLnBrk="1" latinLnBrk="0" hangingPunct="1">
        <a:defRPr sz="1800" kern="1200">
          <a:solidFill>
            <a:schemeClr val="tx1"/>
          </a:solidFill>
          <a:latin typeface="+mn-lt"/>
          <a:ea typeface="+mn-ea"/>
          <a:cs typeface="+mn-cs"/>
        </a:defRPr>
      </a:lvl5pPr>
      <a:lvl6pPr marL="2286036" algn="l" defTabSz="914415" rtl="0" eaLnBrk="1" latinLnBrk="0" hangingPunct="1">
        <a:defRPr sz="1800" kern="1200">
          <a:solidFill>
            <a:schemeClr val="tx1"/>
          </a:solidFill>
          <a:latin typeface="+mn-lt"/>
          <a:ea typeface="+mn-ea"/>
          <a:cs typeface="+mn-cs"/>
        </a:defRPr>
      </a:lvl6pPr>
      <a:lvl7pPr marL="2743243" algn="l" defTabSz="914415" rtl="0" eaLnBrk="1" latinLnBrk="0" hangingPunct="1">
        <a:defRPr sz="1800" kern="1200">
          <a:solidFill>
            <a:schemeClr val="tx1"/>
          </a:solidFill>
          <a:latin typeface="+mn-lt"/>
          <a:ea typeface="+mn-ea"/>
          <a:cs typeface="+mn-cs"/>
        </a:defRPr>
      </a:lvl7pPr>
      <a:lvl8pPr marL="3200450" algn="l" defTabSz="914415" rtl="0" eaLnBrk="1" latinLnBrk="0" hangingPunct="1">
        <a:defRPr sz="1800" kern="1200">
          <a:solidFill>
            <a:schemeClr val="tx1"/>
          </a:solidFill>
          <a:latin typeface="+mn-lt"/>
          <a:ea typeface="+mn-ea"/>
          <a:cs typeface="+mn-cs"/>
        </a:defRPr>
      </a:lvl8pPr>
      <a:lvl9pPr marL="3657658" algn="l" defTabSz="91441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55">
          <p15:clr>
            <a:srgbClr val="F26B43"/>
          </p15:clr>
        </p15:guide>
        <p15:guide id="5" orient="horz" pos="1003">
          <p15:clr>
            <a:srgbClr val="F26B43"/>
          </p15:clr>
        </p15:guide>
        <p15:guide id="6" orient="horz" pos="3974">
          <p15:clr>
            <a:srgbClr val="F26B43"/>
          </p15:clr>
        </p15:guide>
        <p15:guide id="7" pos="3953">
          <p15:clr>
            <a:srgbClr val="F26B43"/>
          </p15:clr>
        </p15:guide>
        <p15:guide id="8" pos="3727">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95D3C21-9961-5443-B584-731387FFD798}"/>
              </a:ext>
            </a:extLst>
          </p:cNvPr>
          <p:cNvGraphicFramePr>
            <a:graphicFrameLocks noChangeAspect="1"/>
          </p:cNvGraphicFramePr>
          <p:nvPr userDrawn="1">
            <p:custDataLst>
              <p:tags r:id="rId2"/>
            </p:custDataLst>
          </p:nvPr>
        </p:nvGraphicFramePr>
        <p:xfrm>
          <a:off x="1589"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8" name="Object 7" hidden="1">
                        <a:extLst>
                          <a:ext uri="{FF2B5EF4-FFF2-40B4-BE49-F238E27FC236}">
                            <a16:creationId xmlns:a16="http://schemas.microsoft.com/office/drawing/2014/main" id="{495D3C21-9961-5443-B584-731387FFD798}"/>
                          </a:ext>
                        </a:extLst>
                      </p:cNvPr>
                      <p:cNvPicPr/>
                      <p:nvPr/>
                    </p:nvPicPr>
                    <p:blipFill>
                      <a:blip r:embed="rId4"/>
                      <a:stretch>
                        <a:fillRect/>
                      </a:stretch>
                    </p:blipFill>
                    <p:spPr>
                      <a:xfrm>
                        <a:off x="1589" y="1588"/>
                        <a:ext cx="1227" cy="1588"/>
                      </a:xfrm>
                      <a:prstGeom prst="rect">
                        <a:avLst/>
                      </a:prstGeom>
                    </p:spPr>
                  </p:pic>
                </p:oleObj>
              </mc:Fallback>
            </mc:AlternateContent>
          </a:graphicData>
        </a:graphic>
      </p:graphicFrame>
      <p:sp>
        <p:nvSpPr>
          <p:cNvPr id="21" name="Fußzeilenplatzhalter 16">
            <a:extLst>
              <a:ext uri="{FF2B5EF4-FFF2-40B4-BE49-F238E27FC236}">
                <a16:creationId xmlns:a16="http://schemas.microsoft.com/office/drawing/2014/main" id="{A4708744-124B-4116-95EC-4850C4F3F5F2}"/>
              </a:ext>
            </a:extLst>
          </p:cNvPr>
          <p:cNvSpPr txBox="1">
            <a:spLocks/>
          </p:cNvSpPr>
          <p:nvPr userDrawn="1"/>
        </p:nvSpPr>
        <p:spPr>
          <a:xfrm>
            <a:off x="1070388" y="6480000"/>
            <a:ext cx="2577535" cy="216000"/>
          </a:xfrm>
          <a:prstGeom prst="rect">
            <a:avLst/>
          </a:prstGeom>
        </p:spPr>
        <p:txBody>
          <a:bodyPr vert="horz" lIns="0" tIns="0" rIns="0" bIns="0" rtlCol="0" anchor="t"/>
          <a:lstStyle>
            <a:defPPr>
              <a:defRPr lang="de-DE"/>
            </a:defPPr>
            <a:lvl1pPr marL="0" algn="l"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solidFill>
                  <a:srgbClr val="000000"/>
                </a:solidFill>
              </a:rPr>
              <a:t>© </a:t>
            </a:r>
            <a:r>
              <a:rPr lang="en-DE" dirty="0">
                <a:solidFill>
                  <a:srgbClr val="000000"/>
                </a:solidFill>
              </a:rPr>
              <a:t>Graduate School CVT </a:t>
            </a:r>
            <a:r>
              <a:rPr lang="de-DE" dirty="0">
                <a:solidFill>
                  <a:srgbClr val="000000"/>
                </a:solidFill>
              </a:rPr>
              <a:t>/ RPTU Kaiserslautern-Landau</a:t>
            </a:r>
          </a:p>
          <a:p>
            <a:endParaRPr lang="de-DE" dirty="0">
              <a:solidFill>
                <a:srgbClr val="000000"/>
              </a:solidFill>
            </a:endParaRPr>
          </a:p>
        </p:txBody>
      </p:sp>
      <p:sp>
        <p:nvSpPr>
          <p:cNvPr id="23" name="Fußzeilenplatzhalter 16">
            <a:extLst>
              <a:ext uri="{FF2B5EF4-FFF2-40B4-BE49-F238E27FC236}">
                <a16:creationId xmlns:a16="http://schemas.microsoft.com/office/drawing/2014/main" id="{DFB16782-5964-4473-9CA1-5269AD53837B}"/>
              </a:ext>
            </a:extLst>
          </p:cNvPr>
          <p:cNvSpPr txBox="1">
            <a:spLocks/>
          </p:cNvSpPr>
          <p:nvPr userDrawn="1"/>
        </p:nvSpPr>
        <p:spPr>
          <a:xfrm>
            <a:off x="10334806" y="6480000"/>
            <a:ext cx="1337719" cy="216000"/>
          </a:xfrm>
          <a:prstGeom prst="rect">
            <a:avLst/>
          </a:prstGeom>
        </p:spPr>
        <p:txBody>
          <a:bodyPr vert="horz" lIns="0" tIns="0" rIns="0" bIns="0" rtlCol="0" anchor="t"/>
          <a:lstStyle>
            <a:defPPr>
              <a:defRPr lang="de-DE"/>
            </a:defPPr>
            <a:lvl1pPr marL="0" algn="ctr"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dirty="0">
                <a:solidFill>
                  <a:srgbClr val="000000"/>
                </a:solidFill>
              </a:rPr>
              <a:t>31.01.2024</a:t>
            </a:r>
            <a:endParaRPr lang="de-DE" dirty="0">
              <a:solidFill>
                <a:srgbClr val="000000"/>
              </a:solidFill>
            </a:endParaRPr>
          </a:p>
        </p:txBody>
      </p:sp>
      <p:cxnSp>
        <p:nvCxnSpPr>
          <p:cNvPr id="24" name="Gerader Verbinder 3">
            <a:extLst>
              <a:ext uri="{FF2B5EF4-FFF2-40B4-BE49-F238E27FC236}">
                <a16:creationId xmlns:a16="http://schemas.microsoft.com/office/drawing/2014/main" id="{F29698FB-C047-4CB1-8202-F1E7DC7C510D}"/>
              </a:ext>
            </a:extLst>
          </p:cNvPr>
          <p:cNvCxnSpPr>
            <a:cxnSpLocks/>
          </p:cNvCxnSpPr>
          <p:nvPr userDrawn="1"/>
        </p:nvCxnSpPr>
        <p:spPr>
          <a:xfrm>
            <a:off x="540000" y="1438261"/>
            <a:ext cx="357486"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26" name="Grafik 25">
            <a:extLst>
              <a:ext uri="{FF2B5EF4-FFF2-40B4-BE49-F238E27FC236}">
                <a16:creationId xmlns:a16="http://schemas.microsoft.com/office/drawing/2014/main" id="{EA838196-E163-452B-BE08-620CD2394330}"/>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4966" r="4966"/>
          <a:stretch/>
        </p:blipFill>
        <p:spPr>
          <a:xfrm>
            <a:off x="9681882" y="180839"/>
            <a:ext cx="2338074" cy="1060825"/>
          </a:xfrm>
          <a:prstGeom prst="rect">
            <a:avLst/>
          </a:prstGeom>
        </p:spPr>
      </p:pic>
      <p:sp>
        <p:nvSpPr>
          <p:cNvPr id="27" name="Fußzeilenplatzhalter 16">
            <a:extLst>
              <a:ext uri="{FF2B5EF4-FFF2-40B4-BE49-F238E27FC236}">
                <a16:creationId xmlns:a16="http://schemas.microsoft.com/office/drawing/2014/main" id="{1080D212-FF68-46F7-981A-DABF7EF75577}"/>
              </a:ext>
            </a:extLst>
          </p:cNvPr>
          <p:cNvSpPr txBox="1">
            <a:spLocks/>
          </p:cNvSpPr>
          <p:nvPr userDrawn="1"/>
        </p:nvSpPr>
        <p:spPr>
          <a:xfrm>
            <a:off x="4445923" y="6480000"/>
            <a:ext cx="3300153" cy="216000"/>
          </a:xfrm>
          <a:prstGeom prst="rect">
            <a:avLst/>
          </a:prstGeom>
        </p:spPr>
        <p:txBody>
          <a:bodyPr vert="horz" lIns="0" tIns="0" rIns="0" bIns="0" rtlCol="0" anchor="t"/>
          <a:lstStyle>
            <a:defPPr>
              <a:defRPr lang="de-DE"/>
            </a:defPPr>
            <a:lvl1pPr marL="0" algn="l"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dirty="0">
                <a:solidFill>
                  <a:srgbClr val="000000"/>
                </a:solidFill>
              </a:rPr>
              <a:t>Group 1: Sarvesh Telang</a:t>
            </a:r>
            <a:endParaRPr lang="de-DE" dirty="0">
              <a:solidFill>
                <a:srgbClr val="000000"/>
              </a:solidFill>
            </a:endParaRPr>
          </a:p>
        </p:txBody>
      </p:sp>
      <p:sp>
        <p:nvSpPr>
          <p:cNvPr id="12" name="Textfeld 11">
            <a:extLst>
              <a:ext uri="{FF2B5EF4-FFF2-40B4-BE49-F238E27FC236}">
                <a16:creationId xmlns:a16="http://schemas.microsoft.com/office/drawing/2014/main" id="{B7093E5C-CE31-4185-8C8B-8420720C9031}"/>
              </a:ext>
            </a:extLst>
          </p:cNvPr>
          <p:cNvSpPr txBox="1"/>
          <p:nvPr userDrawn="1"/>
        </p:nvSpPr>
        <p:spPr>
          <a:xfrm>
            <a:off x="540000" y="6480000"/>
            <a:ext cx="360000" cy="216000"/>
          </a:xfrm>
          <a:prstGeom prst="rect">
            <a:avLst/>
          </a:prstGeom>
        </p:spPr>
        <p:txBody>
          <a:bodyPr vert="horz" wrap="square" lIns="0" tIns="0" rIns="0" bIns="0" rtlCol="0">
            <a:noAutofit/>
          </a:bodyPr>
          <a:lstStyle/>
          <a:p>
            <a:pPr algn="l">
              <a:lnSpc>
                <a:spcPct val="110000"/>
              </a:lnSpc>
              <a:spcBef>
                <a:spcPts val="1000"/>
              </a:spcBef>
            </a:pPr>
            <a:fld id="{157AE31C-77B0-4694-9214-AF8C8D1CB5E9}" type="slidenum">
              <a:rPr lang="de-DE" sz="800" b="1" smtClean="0">
                <a:solidFill>
                  <a:srgbClr val="000000"/>
                </a:solidFill>
                <a:latin typeface="Red Hat Text" panose="02010303040201060303" pitchFamily="2" charset="0"/>
                <a:ea typeface="Red Hat Text" panose="02010303040201060303" pitchFamily="2" charset="0"/>
                <a:cs typeface="Red Hat Text" panose="02010303040201060303" pitchFamily="2" charset="0"/>
              </a:rPr>
              <a:pPr algn="l">
                <a:lnSpc>
                  <a:spcPct val="110000"/>
                </a:lnSpc>
                <a:spcBef>
                  <a:spcPts val="1000"/>
                </a:spcBef>
              </a:pPr>
              <a:t>‹#›</a:t>
            </a:fld>
            <a:endParaRPr lang="de-DE" sz="800" b="1" cap="none" dirty="0" err="1">
              <a:solidFill>
                <a:srgbClr val="000000"/>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endParaRPr>
          </a:p>
        </p:txBody>
      </p:sp>
      <p:sp>
        <p:nvSpPr>
          <p:cNvPr id="2" name="Rechteck: abgerundete Ecken 8">
            <a:extLst>
              <a:ext uri="{FF2B5EF4-FFF2-40B4-BE49-F238E27FC236}">
                <a16:creationId xmlns:a16="http://schemas.microsoft.com/office/drawing/2014/main" id="{BE4300DA-A4A6-C4DA-EEDA-38490BA7FB8C}"/>
              </a:ext>
            </a:extLst>
          </p:cNvPr>
          <p:cNvSpPr/>
          <p:nvPr userDrawn="1"/>
        </p:nvSpPr>
        <p:spPr>
          <a:xfrm rot="5400000">
            <a:off x="-664894" y="575090"/>
            <a:ext cx="493854" cy="493854"/>
          </a:xfrm>
          <a:prstGeom prst="roundRect">
            <a:avLst/>
          </a:prstGeom>
          <a:solidFill>
            <a:srgbClr val="282827"/>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4" name="Rechteck: abgerundete Ecken 10">
            <a:extLst>
              <a:ext uri="{FF2B5EF4-FFF2-40B4-BE49-F238E27FC236}">
                <a16:creationId xmlns:a16="http://schemas.microsoft.com/office/drawing/2014/main" id="{3962AF70-1148-2BEB-5338-76B969892666}"/>
              </a:ext>
            </a:extLst>
          </p:cNvPr>
          <p:cNvSpPr/>
          <p:nvPr userDrawn="1"/>
        </p:nvSpPr>
        <p:spPr>
          <a:xfrm rot="5400000">
            <a:off x="-664894" y="1153799"/>
            <a:ext cx="493854" cy="493854"/>
          </a:xfrm>
          <a:prstGeom prst="roundRect">
            <a:avLst/>
          </a:prstGeom>
          <a:solidFill>
            <a:srgbClr val="042C5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6" name="Rechteck: abgerundete Ecken 11">
            <a:extLst>
              <a:ext uri="{FF2B5EF4-FFF2-40B4-BE49-F238E27FC236}">
                <a16:creationId xmlns:a16="http://schemas.microsoft.com/office/drawing/2014/main" id="{349E2E03-F5B3-8E2D-6C25-552702B6D190}"/>
              </a:ext>
            </a:extLst>
          </p:cNvPr>
          <p:cNvSpPr/>
          <p:nvPr userDrawn="1"/>
        </p:nvSpPr>
        <p:spPr>
          <a:xfrm rot="5400000">
            <a:off x="-664894" y="1732508"/>
            <a:ext cx="493854" cy="493854"/>
          </a:xfrm>
          <a:prstGeom prst="roundRect">
            <a:avLst/>
          </a:prstGeom>
          <a:solidFill>
            <a:srgbClr val="6AB1E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7" name="Rechteck: abgerundete Ecken 12">
            <a:extLst>
              <a:ext uri="{FF2B5EF4-FFF2-40B4-BE49-F238E27FC236}">
                <a16:creationId xmlns:a16="http://schemas.microsoft.com/office/drawing/2014/main" id="{292FC8A3-8994-2C02-C534-2E61CDFE1CC9}"/>
              </a:ext>
            </a:extLst>
          </p:cNvPr>
          <p:cNvSpPr/>
          <p:nvPr userDrawn="1"/>
        </p:nvSpPr>
        <p:spPr>
          <a:xfrm rot="5400000">
            <a:off x="-664894" y="2311217"/>
            <a:ext cx="493854" cy="493854"/>
          </a:xfrm>
          <a:prstGeom prst="roundRect">
            <a:avLst/>
          </a:prstGeom>
          <a:solidFill>
            <a:srgbClr val="E21B4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8" name="Rechteck: abgerundete Ecken 13">
            <a:extLst>
              <a:ext uri="{FF2B5EF4-FFF2-40B4-BE49-F238E27FC236}">
                <a16:creationId xmlns:a16="http://schemas.microsoft.com/office/drawing/2014/main" id="{F7E30A9A-D829-09FD-E39F-9B9C6B8F9D7D}"/>
              </a:ext>
            </a:extLst>
          </p:cNvPr>
          <p:cNvSpPr/>
          <p:nvPr userDrawn="1"/>
        </p:nvSpPr>
        <p:spPr>
          <a:xfrm rot="5400000">
            <a:off x="-664894" y="2889926"/>
            <a:ext cx="493854" cy="493854"/>
          </a:xfrm>
          <a:prstGeom prst="roundRect">
            <a:avLst/>
          </a:prstGeom>
          <a:solidFill>
            <a:srgbClr val="FFA15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9" name="Rechteck: abgerundete Ecken 14">
            <a:extLst>
              <a:ext uri="{FF2B5EF4-FFF2-40B4-BE49-F238E27FC236}">
                <a16:creationId xmlns:a16="http://schemas.microsoft.com/office/drawing/2014/main" id="{54B338BB-8F6C-60B7-0C0C-67E58DAC6083}"/>
              </a:ext>
            </a:extLst>
          </p:cNvPr>
          <p:cNvSpPr/>
          <p:nvPr userDrawn="1"/>
        </p:nvSpPr>
        <p:spPr>
          <a:xfrm rot="5400000">
            <a:off x="-664894" y="3468635"/>
            <a:ext cx="493854" cy="493854"/>
          </a:xfrm>
          <a:prstGeom prst="roundRect">
            <a:avLst/>
          </a:prstGeom>
          <a:solidFill>
            <a:srgbClr val="4B357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0" name="Rechteck: abgerundete Ecken 15">
            <a:extLst>
              <a:ext uri="{FF2B5EF4-FFF2-40B4-BE49-F238E27FC236}">
                <a16:creationId xmlns:a16="http://schemas.microsoft.com/office/drawing/2014/main" id="{8CBEBF82-D7B5-9F6E-89DC-61B49EE96C29}"/>
              </a:ext>
            </a:extLst>
          </p:cNvPr>
          <p:cNvSpPr/>
          <p:nvPr userDrawn="1"/>
        </p:nvSpPr>
        <p:spPr>
          <a:xfrm rot="5400000">
            <a:off x="-664894" y="4047344"/>
            <a:ext cx="493854" cy="493854"/>
          </a:xfrm>
          <a:prstGeom prst="roundRect">
            <a:avLst/>
          </a:prstGeom>
          <a:solidFill>
            <a:srgbClr val="D1389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5" name="Rechteck: abgerundete Ecken 16">
            <a:extLst>
              <a:ext uri="{FF2B5EF4-FFF2-40B4-BE49-F238E27FC236}">
                <a16:creationId xmlns:a16="http://schemas.microsoft.com/office/drawing/2014/main" id="{EAA859AF-EDF0-8DCC-AD7A-F31382959EEB}"/>
              </a:ext>
            </a:extLst>
          </p:cNvPr>
          <p:cNvSpPr/>
          <p:nvPr userDrawn="1"/>
        </p:nvSpPr>
        <p:spPr>
          <a:xfrm rot="5400000">
            <a:off x="-664894" y="4626053"/>
            <a:ext cx="493854" cy="493854"/>
          </a:xfrm>
          <a:prstGeom prst="roundRect">
            <a:avLst/>
          </a:prstGeom>
          <a:solidFill>
            <a:srgbClr val="006B6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8" name="Rechteck: abgerundete Ecken 17">
            <a:extLst>
              <a:ext uri="{FF2B5EF4-FFF2-40B4-BE49-F238E27FC236}">
                <a16:creationId xmlns:a16="http://schemas.microsoft.com/office/drawing/2014/main" id="{F25147A1-5A62-5F72-37C9-36817787BB73}"/>
              </a:ext>
            </a:extLst>
          </p:cNvPr>
          <p:cNvSpPr/>
          <p:nvPr userDrawn="1"/>
        </p:nvSpPr>
        <p:spPr>
          <a:xfrm rot="5400000">
            <a:off x="-664894" y="5204762"/>
            <a:ext cx="493854" cy="493854"/>
          </a:xfrm>
          <a:prstGeom prst="roundRect">
            <a:avLst/>
          </a:prstGeom>
          <a:solidFill>
            <a:srgbClr val="25D07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9" name="Rechteck: abgerundete Ecken 8">
            <a:extLst>
              <a:ext uri="{FF2B5EF4-FFF2-40B4-BE49-F238E27FC236}">
                <a16:creationId xmlns:a16="http://schemas.microsoft.com/office/drawing/2014/main" id="{9CF95BF4-517C-4758-A9D4-07CD3B762928}"/>
              </a:ext>
            </a:extLst>
          </p:cNvPr>
          <p:cNvSpPr/>
          <p:nvPr userDrawn="1"/>
        </p:nvSpPr>
        <p:spPr>
          <a:xfrm rot="5400000">
            <a:off x="-657559" y="-3619"/>
            <a:ext cx="493854" cy="493854"/>
          </a:xfrm>
          <a:prstGeom prst="round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30" name="Rechteck: abgerundete Ecken 16">
            <a:extLst>
              <a:ext uri="{FF2B5EF4-FFF2-40B4-BE49-F238E27FC236}">
                <a16:creationId xmlns:a16="http://schemas.microsoft.com/office/drawing/2014/main" id="{1C0AEE48-35AD-A13A-9999-8EFB57BD1A79}"/>
              </a:ext>
            </a:extLst>
          </p:cNvPr>
          <p:cNvSpPr/>
          <p:nvPr userDrawn="1"/>
        </p:nvSpPr>
        <p:spPr>
          <a:xfrm rot="5400000">
            <a:off x="-664894" y="5783471"/>
            <a:ext cx="493854" cy="493854"/>
          </a:xfrm>
          <a:prstGeom prst="roundRect">
            <a:avLst/>
          </a:prstGeom>
          <a:solidFill>
            <a:srgbClr val="50718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31" name="Rechteck: abgerundete Ecken 17">
            <a:extLst>
              <a:ext uri="{FF2B5EF4-FFF2-40B4-BE49-F238E27FC236}">
                <a16:creationId xmlns:a16="http://schemas.microsoft.com/office/drawing/2014/main" id="{CEB67EA5-0A6E-7A9F-567F-807D570C35A4}"/>
              </a:ext>
            </a:extLst>
          </p:cNvPr>
          <p:cNvSpPr/>
          <p:nvPr userDrawn="1"/>
        </p:nvSpPr>
        <p:spPr>
          <a:xfrm rot="5400000">
            <a:off x="-664894" y="6362177"/>
            <a:ext cx="493854" cy="493854"/>
          </a:xfrm>
          <a:prstGeom prst="roundRect">
            <a:avLst/>
          </a:prstGeom>
          <a:solidFill>
            <a:srgbClr val="77B6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Tree>
    <p:extLst>
      <p:ext uri="{BB962C8B-B14F-4D97-AF65-F5344CB8AC3E}">
        <p14:creationId xmlns:p14="http://schemas.microsoft.com/office/powerpoint/2010/main" val="2479729266"/>
      </p:ext>
    </p:extLst>
  </p:cSld>
  <p:clrMap bg1="lt1" tx1="dk1" bg2="lt2" tx2="dk2" accent1="accent1" accent2="accent2" accent3="accent3" accent4="accent4" accent5="accent5" accent6="accent6" hlink="hlink" folHlink="folHlink"/>
  <p:hf hdr="0" ftr="0" dt="0"/>
  <p:txStyles>
    <p:titleStyle>
      <a:lvl1pPr algn="l" defTabSz="914415" rtl="0" eaLnBrk="1" latinLnBrk="0" hangingPunct="1">
        <a:lnSpc>
          <a:spcPct val="90000"/>
        </a:lnSpc>
        <a:spcBef>
          <a:spcPct val="0"/>
        </a:spcBef>
        <a:buNone/>
        <a:defRPr sz="2600" b="1"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p:titleStyle>
    <p:bodyStyle>
      <a:lvl1pPr marL="228603" indent="-228603" algn="l" defTabSz="914415" rtl="0" eaLnBrk="1" latinLnBrk="0" hangingPunct="1">
        <a:lnSpc>
          <a:spcPct val="110000"/>
        </a:lnSpc>
        <a:spcBef>
          <a:spcPts val="1000"/>
        </a:spcBef>
        <a:buFont typeface="Systemschrift Normal"/>
        <a:buChar char="&gt;"/>
        <a:defRPr sz="16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1pPr>
      <a:lvl2pPr marL="685811" indent="-228603" algn="l" defTabSz="914415" rtl="0" eaLnBrk="1" latinLnBrk="0" hangingPunct="1">
        <a:lnSpc>
          <a:spcPct val="110000"/>
        </a:lnSpc>
        <a:spcBef>
          <a:spcPts val="1000"/>
        </a:spcBef>
        <a:buFont typeface="Systemschrift Normal"/>
        <a:buChar char="&gt;"/>
        <a:defRPr sz="14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2pPr>
      <a:lvl3pPr marL="1143018" indent="-228603" algn="l" defTabSz="914415" rtl="0" eaLnBrk="1" latinLnBrk="0" hangingPunct="1">
        <a:lnSpc>
          <a:spcPct val="110000"/>
        </a:lnSpc>
        <a:spcBef>
          <a:spcPts val="1000"/>
        </a:spcBef>
        <a:buFont typeface="Systemschrift Normal"/>
        <a:buChar char="&gt;"/>
        <a:defRPr sz="14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3pPr>
      <a:lvl4pPr marL="1600225" indent="-228603" algn="l" defTabSz="914415" rtl="0" eaLnBrk="1" latinLnBrk="0" hangingPunct="1">
        <a:lnSpc>
          <a:spcPct val="110000"/>
        </a:lnSpc>
        <a:spcBef>
          <a:spcPts val="1000"/>
        </a:spcBef>
        <a:buFont typeface="Systemschrift Normal"/>
        <a:buChar char="&gt;"/>
        <a:defRPr sz="11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gn="l" defTabSz="914415" rtl="0" eaLnBrk="1" latinLnBrk="0" hangingPunct="1">
        <a:lnSpc>
          <a:spcPct val="110000"/>
        </a:lnSpc>
        <a:spcBef>
          <a:spcPts val="1000"/>
        </a:spcBef>
        <a:buFont typeface="Systemschrift Normal"/>
        <a:buChar char="&gt;"/>
        <a:defRPr sz="11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vl6pPr marL="2514640"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46"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54"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61"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15" rtl="0" eaLnBrk="1" latinLnBrk="0" hangingPunct="1">
        <a:defRPr sz="1800" kern="1200">
          <a:solidFill>
            <a:schemeClr val="tx1"/>
          </a:solidFill>
          <a:latin typeface="+mn-lt"/>
          <a:ea typeface="+mn-ea"/>
          <a:cs typeface="+mn-cs"/>
        </a:defRPr>
      </a:lvl1pPr>
      <a:lvl2pPr marL="457207" algn="l" defTabSz="914415" rtl="0" eaLnBrk="1" latinLnBrk="0" hangingPunct="1">
        <a:defRPr sz="1800" kern="1200">
          <a:solidFill>
            <a:schemeClr val="tx1"/>
          </a:solidFill>
          <a:latin typeface="+mn-lt"/>
          <a:ea typeface="+mn-ea"/>
          <a:cs typeface="+mn-cs"/>
        </a:defRPr>
      </a:lvl2pPr>
      <a:lvl3pPr marL="914415" algn="l" defTabSz="914415" rtl="0" eaLnBrk="1" latinLnBrk="0" hangingPunct="1">
        <a:defRPr sz="1800" kern="1200">
          <a:solidFill>
            <a:schemeClr val="tx1"/>
          </a:solidFill>
          <a:latin typeface="+mn-lt"/>
          <a:ea typeface="+mn-ea"/>
          <a:cs typeface="+mn-cs"/>
        </a:defRPr>
      </a:lvl3pPr>
      <a:lvl4pPr marL="1371622" algn="l" defTabSz="914415" rtl="0" eaLnBrk="1" latinLnBrk="0" hangingPunct="1">
        <a:defRPr sz="1800" kern="1200">
          <a:solidFill>
            <a:schemeClr val="tx1"/>
          </a:solidFill>
          <a:latin typeface="+mn-lt"/>
          <a:ea typeface="+mn-ea"/>
          <a:cs typeface="+mn-cs"/>
        </a:defRPr>
      </a:lvl4pPr>
      <a:lvl5pPr marL="1828828" algn="l" defTabSz="914415" rtl="0" eaLnBrk="1" latinLnBrk="0" hangingPunct="1">
        <a:defRPr sz="1800" kern="1200">
          <a:solidFill>
            <a:schemeClr val="tx1"/>
          </a:solidFill>
          <a:latin typeface="+mn-lt"/>
          <a:ea typeface="+mn-ea"/>
          <a:cs typeface="+mn-cs"/>
        </a:defRPr>
      </a:lvl5pPr>
      <a:lvl6pPr marL="2286036" algn="l" defTabSz="914415" rtl="0" eaLnBrk="1" latinLnBrk="0" hangingPunct="1">
        <a:defRPr sz="1800" kern="1200">
          <a:solidFill>
            <a:schemeClr val="tx1"/>
          </a:solidFill>
          <a:latin typeface="+mn-lt"/>
          <a:ea typeface="+mn-ea"/>
          <a:cs typeface="+mn-cs"/>
        </a:defRPr>
      </a:lvl6pPr>
      <a:lvl7pPr marL="2743243" algn="l" defTabSz="914415" rtl="0" eaLnBrk="1" latinLnBrk="0" hangingPunct="1">
        <a:defRPr sz="1800" kern="1200">
          <a:solidFill>
            <a:schemeClr val="tx1"/>
          </a:solidFill>
          <a:latin typeface="+mn-lt"/>
          <a:ea typeface="+mn-ea"/>
          <a:cs typeface="+mn-cs"/>
        </a:defRPr>
      </a:lvl7pPr>
      <a:lvl8pPr marL="3200450" algn="l" defTabSz="914415" rtl="0" eaLnBrk="1" latinLnBrk="0" hangingPunct="1">
        <a:defRPr sz="1800" kern="1200">
          <a:solidFill>
            <a:schemeClr val="tx1"/>
          </a:solidFill>
          <a:latin typeface="+mn-lt"/>
          <a:ea typeface="+mn-ea"/>
          <a:cs typeface="+mn-cs"/>
        </a:defRPr>
      </a:lvl8pPr>
      <a:lvl9pPr marL="3657658" algn="l" defTabSz="91441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55">
          <p15:clr>
            <a:srgbClr val="F26B43"/>
          </p15:clr>
        </p15:guide>
        <p15:guide id="5" orient="horz" pos="1003">
          <p15:clr>
            <a:srgbClr val="F26B43"/>
          </p15:clr>
        </p15:guide>
        <p15:guide id="6" orient="horz" pos="3974">
          <p15:clr>
            <a:srgbClr val="F26B43"/>
          </p15:clr>
        </p15:guide>
        <p15:guide id="7" pos="3953">
          <p15:clr>
            <a:srgbClr val="F26B43"/>
          </p15:clr>
        </p15:guide>
        <p15:guide id="8" pos="3727">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95D3C21-9961-5443-B584-731387FFD798}"/>
              </a:ext>
            </a:extLst>
          </p:cNvPr>
          <p:cNvGraphicFramePr>
            <a:graphicFrameLocks noChangeAspect="1"/>
          </p:cNvGraphicFramePr>
          <p:nvPr userDrawn="1">
            <p:custDataLst>
              <p:tags r:id="rId3"/>
            </p:custDataLst>
          </p:nvPr>
        </p:nvGraphicFramePr>
        <p:xfrm>
          <a:off x="1589" y="1588"/>
          <a:ext cx="1227" cy="1588"/>
        </p:xfrm>
        <a:graphic>
          <a:graphicData uri="http://schemas.openxmlformats.org/presentationml/2006/ole">
            <mc:AlternateContent xmlns:mc="http://schemas.openxmlformats.org/markup-compatibility/2006">
              <mc:Choice xmlns:v="urn:schemas-microsoft-com:vml" Requires="v">
                <p:oleObj name="think-cell Folie" r:id="rId4" imgW="7772400" imgH="10058400" progId="TCLayout.ActiveDocument.1">
                  <p:embed/>
                </p:oleObj>
              </mc:Choice>
              <mc:Fallback>
                <p:oleObj name="think-cell Folie" r:id="rId4" imgW="7772400" imgH="10058400" progId="TCLayout.ActiveDocument.1">
                  <p:embed/>
                  <p:pic>
                    <p:nvPicPr>
                      <p:cNvPr id="8" name="Object 7" hidden="1">
                        <a:extLst>
                          <a:ext uri="{FF2B5EF4-FFF2-40B4-BE49-F238E27FC236}">
                            <a16:creationId xmlns:a16="http://schemas.microsoft.com/office/drawing/2014/main" id="{495D3C21-9961-5443-B584-731387FFD798}"/>
                          </a:ext>
                        </a:extLst>
                      </p:cNvPr>
                      <p:cNvPicPr/>
                      <p:nvPr/>
                    </p:nvPicPr>
                    <p:blipFill>
                      <a:blip r:embed="rId5"/>
                      <a:stretch>
                        <a:fillRect/>
                      </a:stretch>
                    </p:blipFill>
                    <p:spPr>
                      <a:xfrm>
                        <a:off x="1589" y="1588"/>
                        <a:ext cx="1227" cy="1588"/>
                      </a:xfrm>
                      <a:prstGeom prst="rect">
                        <a:avLst/>
                      </a:prstGeom>
                    </p:spPr>
                  </p:pic>
                </p:oleObj>
              </mc:Fallback>
            </mc:AlternateContent>
          </a:graphicData>
        </a:graphic>
      </p:graphicFrame>
      <p:cxnSp>
        <p:nvCxnSpPr>
          <p:cNvPr id="24" name="Gerader Verbinder 3">
            <a:extLst>
              <a:ext uri="{FF2B5EF4-FFF2-40B4-BE49-F238E27FC236}">
                <a16:creationId xmlns:a16="http://schemas.microsoft.com/office/drawing/2014/main" id="{F29698FB-C047-4CB1-8202-F1E7DC7C510D}"/>
              </a:ext>
            </a:extLst>
          </p:cNvPr>
          <p:cNvCxnSpPr>
            <a:cxnSpLocks/>
          </p:cNvCxnSpPr>
          <p:nvPr userDrawn="1"/>
        </p:nvCxnSpPr>
        <p:spPr>
          <a:xfrm>
            <a:off x="540000" y="1438261"/>
            <a:ext cx="357486"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26" name="Grafik 25">
            <a:extLst>
              <a:ext uri="{FF2B5EF4-FFF2-40B4-BE49-F238E27FC236}">
                <a16:creationId xmlns:a16="http://schemas.microsoft.com/office/drawing/2014/main" id="{EA838196-E163-452B-BE08-620CD239433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4966" r="4966"/>
          <a:stretch/>
        </p:blipFill>
        <p:spPr>
          <a:xfrm>
            <a:off x="9681882" y="180839"/>
            <a:ext cx="2338074" cy="1060825"/>
          </a:xfrm>
          <a:prstGeom prst="rect">
            <a:avLst/>
          </a:prstGeom>
        </p:spPr>
      </p:pic>
      <p:sp>
        <p:nvSpPr>
          <p:cNvPr id="12" name="Textfeld 11">
            <a:extLst>
              <a:ext uri="{FF2B5EF4-FFF2-40B4-BE49-F238E27FC236}">
                <a16:creationId xmlns:a16="http://schemas.microsoft.com/office/drawing/2014/main" id="{B7093E5C-CE31-4185-8C8B-8420720C9031}"/>
              </a:ext>
            </a:extLst>
          </p:cNvPr>
          <p:cNvSpPr txBox="1"/>
          <p:nvPr userDrawn="1"/>
        </p:nvSpPr>
        <p:spPr>
          <a:xfrm>
            <a:off x="540000" y="6480000"/>
            <a:ext cx="360000" cy="216000"/>
          </a:xfrm>
          <a:prstGeom prst="rect">
            <a:avLst/>
          </a:prstGeom>
        </p:spPr>
        <p:txBody>
          <a:bodyPr vert="horz" wrap="square" lIns="0" tIns="0" rIns="0" bIns="0" rtlCol="0">
            <a:noAutofit/>
          </a:bodyPr>
          <a:lstStyle/>
          <a:p>
            <a:pPr algn="l">
              <a:lnSpc>
                <a:spcPct val="110000"/>
              </a:lnSpc>
              <a:spcBef>
                <a:spcPts val="1000"/>
              </a:spcBef>
            </a:pPr>
            <a:fld id="{157AE31C-77B0-4694-9214-AF8C8D1CB5E9}" type="slidenum">
              <a:rPr lang="de-DE" sz="800" b="1" smtClean="0">
                <a:solidFill>
                  <a:srgbClr val="000000"/>
                </a:solidFill>
                <a:latin typeface="Red Hat Text" panose="02010303040201060303" pitchFamily="2" charset="0"/>
                <a:ea typeface="Red Hat Text" panose="02010303040201060303" pitchFamily="2" charset="0"/>
                <a:cs typeface="Red Hat Text" panose="02010303040201060303" pitchFamily="2" charset="0"/>
              </a:rPr>
              <a:pPr algn="l">
                <a:lnSpc>
                  <a:spcPct val="110000"/>
                </a:lnSpc>
                <a:spcBef>
                  <a:spcPts val="1000"/>
                </a:spcBef>
              </a:pPr>
              <a:t>‹#›</a:t>
            </a:fld>
            <a:endParaRPr lang="de-DE" sz="800" b="1" cap="none" dirty="0" err="1">
              <a:solidFill>
                <a:srgbClr val="000000"/>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endParaRPr>
          </a:p>
        </p:txBody>
      </p:sp>
      <p:sp>
        <p:nvSpPr>
          <p:cNvPr id="2" name="Rechteck: abgerundete Ecken 8">
            <a:extLst>
              <a:ext uri="{FF2B5EF4-FFF2-40B4-BE49-F238E27FC236}">
                <a16:creationId xmlns:a16="http://schemas.microsoft.com/office/drawing/2014/main" id="{BE4300DA-A4A6-C4DA-EEDA-38490BA7FB8C}"/>
              </a:ext>
            </a:extLst>
          </p:cNvPr>
          <p:cNvSpPr/>
          <p:nvPr userDrawn="1"/>
        </p:nvSpPr>
        <p:spPr>
          <a:xfrm rot="5400000">
            <a:off x="-664894" y="575090"/>
            <a:ext cx="493854" cy="493854"/>
          </a:xfrm>
          <a:prstGeom prst="roundRect">
            <a:avLst/>
          </a:prstGeom>
          <a:solidFill>
            <a:srgbClr val="282827"/>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4" name="Rechteck: abgerundete Ecken 10">
            <a:extLst>
              <a:ext uri="{FF2B5EF4-FFF2-40B4-BE49-F238E27FC236}">
                <a16:creationId xmlns:a16="http://schemas.microsoft.com/office/drawing/2014/main" id="{3962AF70-1148-2BEB-5338-76B969892666}"/>
              </a:ext>
            </a:extLst>
          </p:cNvPr>
          <p:cNvSpPr/>
          <p:nvPr userDrawn="1"/>
        </p:nvSpPr>
        <p:spPr>
          <a:xfrm rot="5400000">
            <a:off x="-664894" y="1153799"/>
            <a:ext cx="493854" cy="493854"/>
          </a:xfrm>
          <a:prstGeom prst="roundRect">
            <a:avLst/>
          </a:prstGeom>
          <a:solidFill>
            <a:srgbClr val="042C5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6" name="Rechteck: abgerundete Ecken 11">
            <a:extLst>
              <a:ext uri="{FF2B5EF4-FFF2-40B4-BE49-F238E27FC236}">
                <a16:creationId xmlns:a16="http://schemas.microsoft.com/office/drawing/2014/main" id="{349E2E03-F5B3-8E2D-6C25-552702B6D190}"/>
              </a:ext>
            </a:extLst>
          </p:cNvPr>
          <p:cNvSpPr/>
          <p:nvPr userDrawn="1"/>
        </p:nvSpPr>
        <p:spPr>
          <a:xfrm rot="5400000">
            <a:off x="-664894" y="1732508"/>
            <a:ext cx="493854" cy="493854"/>
          </a:xfrm>
          <a:prstGeom prst="roundRect">
            <a:avLst/>
          </a:prstGeom>
          <a:solidFill>
            <a:srgbClr val="6AB1E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7" name="Rechteck: abgerundete Ecken 12">
            <a:extLst>
              <a:ext uri="{FF2B5EF4-FFF2-40B4-BE49-F238E27FC236}">
                <a16:creationId xmlns:a16="http://schemas.microsoft.com/office/drawing/2014/main" id="{292FC8A3-8994-2C02-C534-2E61CDFE1CC9}"/>
              </a:ext>
            </a:extLst>
          </p:cNvPr>
          <p:cNvSpPr/>
          <p:nvPr userDrawn="1"/>
        </p:nvSpPr>
        <p:spPr>
          <a:xfrm rot="5400000">
            <a:off x="-664894" y="2311217"/>
            <a:ext cx="493854" cy="493854"/>
          </a:xfrm>
          <a:prstGeom prst="roundRect">
            <a:avLst/>
          </a:prstGeom>
          <a:solidFill>
            <a:srgbClr val="E21B4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8" name="Rechteck: abgerundete Ecken 13">
            <a:extLst>
              <a:ext uri="{FF2B5EF4-FFF2-40B4-BE49-F238E27FC236}">
                <a16:creationId xmlns:a16="http://schemas.microsoft.com/office/drawing/2014/main" id="{F7E30A9A-D829-09FD-E39F-9B9C6B8F9D7D}"/>
              </a:ext>
            </a:extLst>
          </p:cNvPr>
          <p:cNvSpPr/>
          <p:nvPr userDrawn="1"/>
        </p:nvSpPr>
        <p:spPr>
          <a:xfrm rot="5400000">
            <a:off x="-664894" y="2889926"/>
            <a:ext cx="493854" cy="493854"/>
          </a:xfrm>
          <a:prstGeom prst="roundRect">
            <a:avLst/>
          </a:prstGeom>
          <a:solidFill>
            <a:srgbClr val="FFA15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9" name="Rechteck: abgerundete Ecken 14">
            <a:extLst>
              <a:ext uri="{FF2B5EF4-FFF2-40B4-BE49-F238E27FC236}">
                <a16:creationId xmlns:a16="http://schemas.microsoft.com/office/drawing/2014/main" id="{54B338BB-8F6C-60B7-0C0C-67E58DAC6083}"/>
              </a:ext>
            </a:extLst>
          </p:cNvPr>
          <p:cNvSpPr/>
          <p:nvPr userDrawn="1"/>
        </p:nvSpPr>
        <p:spPr>
          <a:xfrm rot="5400000">
            <a:off x="-664894" y="3468635"/>
            <a:ext cx="493854" cy="493854"/>
          </a:xfrm>
          <a:prstGeom prst="roundRect">
            <a:avLst/>
          </a:prstGeom>
          <a:solidFill>
            <a:srgbClr val="4B357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0" name="Rechteck: abgerundete Ecken 15">
            <a:extLst>
              <a:ext uri="{FF2B5EF4-FFF2-40B4-BE49-F238E27FC236}">
                <a16:creationId xmlns:a16="http://schemas.microsoft.com/office/drawing/2014/main" id="{8CBEBF82-D7B5-9F6E-89DC-61B49EE96C29}"/>
              </a:ext>
            </a:extLst>
          </p:cNvPr>
          <p:cNvSpPr/>
          <p:nvPr userDrawn="1"/>
        </p:nvSpPr>
        <p:spPr>
          <a:xfrm rot="5400000">
            <a:off x="-664894" y="4047344"/>
            <a:ext cx="493854" cy="493854"/>
          </a:xfrm>
          <a:prstGeom prst="roundRect">
            <a:avLst/>
          </a:prstGeom>
          <a:solidFill>
            <a:srgbClr val="D1389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5" name="Rechteck: abgerundete Ecken 16">
            <a:extLst>
              <a:ext uri="{FF2B5EF4-FFF2-40B4-BE49-F238E27FC236}">
                <a16:creationId xmlns:a16="http://schemas.microsoft.com/office/drawing/2014/main" id="{EAA859AF-EDF0-8DCC-AD7A-F31382959EEB}"/>
              </a:ext>
            </a:extLst>
          </p:cNvPr>
          <p:cNvSpPr/>
          <p:nvPr userDrawn="1"/>
        </p:nvSpPr>
        <p:spPr>
          <a:xfrm rot="5400000">
            <a:off x="-664894" y="4626053"/>
            <a:ext cx="493854" cy="493854"/>
          </a:xfrm>
          <a:prstGeom prst="roundRect">
            <a:avLst/>
          </a:prstGeom>
          <a:solidFill>
            <a:srgbClr val="006B6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8" name="Rechteck: abgerundete Ecken 17">
            <a:extLst>
              <a:ext uri="{FF2B5EF4-FFF2-40B4-BE49-F238E27FC236}">
                <a16:creationId xmlns:a16="http://schemas.microsoft.com/office/drawing/2014/main" id="{F25147A1-5A62-5F72-37C9-36817787BB73}"/>
              </a:ext>
            </a:extLst>
          </p:cNvPr>
          <p:cNvSpPr/>
          <p:nvPr userDrawn="1"/>
        </p:nvSpPr>
        <p:spPr>
          <a:xfrm rot="5400000">
            <a:off x="-664894" y="5204762"/>
            <a:ext cx="493854" cy="493854"/>
          </a:xfrm>
          <a:prstGeom prst="roundRect">
            <a:avLst/>
          </a:prstGeom>
          <a:solidFill>
            <a:srgbClr val="25D07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9" name="Rechteck: abgerundete Ecken 8">
            <a:extLst>
              <a:ext uri="{FF2B5EF4-FFF2-40B4-BE49-F238E27FC236}">
                <a16:creationId xmlns:a16="http://schemas.microsoft.com/office/drawing/2014/main" id="{9CF95BF4-517C-4758-A9D4-07CD3B762928}"/>
              </a:ext>
            </a:extLst>
          </p:cNvPr>
          <p:cNvSpPr/>
          <p:nvPr userDrawn="1"/>
        </p:nvSpPr>
        <p:spPr>
          <a:xfrm rot="5400000">
            <a:off x="-657559" y="-3619"/>
            <a:ext cx="493854" cy="493854"/>
          </a:xfrm>
          <a:prstGeom prst="round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30" name="Rechteck: abgerundete Ecken 16">
            <a:extLst>
              <a:ext uri="{FF2B5EF4-FFF2-40B4-BE49-F238E27FC236}">
                <a16:creationId xmlns:a16="http://schemas.microsoft.com/office/drawing/2014/main" id="{1C0AEE48-35AD-A13A-9999-8EFB57BD1A79}"/>
              </a:ext>
            </a:extLst>
          </p:cNvPr>
          <p:cNvSpPr/>
          <p:nvPr userDrawn="1"/>
        </p:nvSpPr>
        <p:spPr>
          <a:xfrm rot="5400000">
            <a:off x="-664894" y="5783471"/>
            <a:ext cx="493854" cy="493854"/>
          </a:xfrm>
          <a:prstGeom prst="roundRect">
            <a:avLst/>
          </a:prstGeom>
          <a:solidFill>
            <a:srgbClr val="50718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31" name="Rechteck: abgerundete Ecken 17">
            <a:extLst>
              <a:ext uri="{FF2B5EF4-FFF2-40B4-BE49-F238E27FC236}">
                <a16:creationId xmlns:a16="http://schemas.microsoft.com/office/drawing/2014/main" id="{CEB67EA5-0A6E-7A9F-567F-807D570C35A4}"/>
              </a:ext>
            </a:extLst>
          </p:cNvPr>
          <p:cNvSpPr/>
          <p:nvPr userDrawn="1"/>
        </p:nvSpPr>
        <p:spPr>
          <a:xfrm rot="5400000">
            <a:off x="-664894" y="6362177"/>
            <a:ext cx="493854" cy="493854"/>
          </a:xfrm>
          <a:prstGeom prst="roundRect">
            <a:avLst/>
          </a:prstGeom>
          <a:solidFill>
            <a:srgbClr val="77B6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3" name="Fußzeilenplatzhalter 16">
            <a:extLst>
              <a:ext uri="{FF2B5EF4-FFF2-40B4-BE49-F238E27FC236}">
                <a16:creationId xmlns:a16="http://schemas.microsoft.com/office/drawing/2014/main" id="{2AC12139-1688-D727-F904-1610F4E33F03}"/>
              </a:ext>
            </a:extLst>
          </p:cNvPr>
          <p:cNvSpPr txBox="1">
            <a:spLocks/>
          </p:cNvSpPr>
          <p:nvPr userDrawn="1"/>
        </p:nvSpPr>
        <p:spPr>
          <a:xfrm>
            <a:off x="10334806" y="6480000"/>
            <a:ext cx="1337719" cy="216000"/>
          </a:xfrm>
          <a:prstGeom prst="rect">
            <a:avLst/>
          </a:prstGeom>
        </p:spPr>
        <p:txBody>
          <a:bodyPr vert="horz" lIns="0" tIns="0" rIns="0" bIns="0" rtlCol="0" anchor="t"/>
          <a:lstStyle>
            <a:defPPr>
              <a:defRPr lang="de-DE"/>
            </a:defPPr>
            <a:lvl1pPr marL="0" algn="ctr"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dirty="0">
                <a:solidFill>
                  <a:srgbClr val="000000"/>
                </a:solidFill>
              </a:rPr>
              <a:t>31.01.2024</a:t>
            </a:r>
            <a:endParaRPr lang="de-DE" dirty="0">
              <a:solidFill>
                <a:srgbClr val="000000"/>
              </a:solidFill>
            </a:endParaRPr>
          </a:p>
        </p:txBody>
      </p:sp>
      <p:sp>
        <p:nvSpPr>
          <p:cNvPr id="4" name="Fußzeilenplatzhalter 16">
            <a:extLst>
              <a:ext uri="{FF2B5EF4-FFF2-40B4-BE49-F238E27FC236}">
                <a16:creationId xmlns:a16="http://schemas.microsoft.com/office/drawing/2014/main" id="{865B719F-6470-CCDB-021E-2B00929A931F}"/>
              </a:ext>
            </a:extLst>
          </p:cNvPr>
          <p:cNvSpPr txBox="1">
            <a:spLocks/>
          </p:cNvSpPr>
          <p:nvPr userDrawn="1"/>
        </p:nvSpPr>
        <p:spPr>
          <a:xfrm>
            <a:off x="4445923" y="6480000"/>
            <a:ext cx="3300153" cy="216000"/>
          </a:xfrm>
          <a:prstGeom prst="rect">
            <a:avLst/>
          </a:prstGeom>
        </p:spPr>
        <p:txBody>
          <a:bodyPr vert="horz" lIns="0" tIns="0" rIns="0" bIns="0" rtlCol="0" anchor="t"/>
          <a:lstStyle>
            <a:defPPr>
              <a:defRPr lang="de-DE"/>
            </a:defPPr>
            <a:lvl1pPr marL="0" algn="l"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dirty="0">
                <a:solidFill>
                  <a:srgbClr val="000000"/>
                </a:solidFill>
              </a:rPr>
              <a:t>Group 1: </a:t>
            </a:r>
            <a:r>
              <a:rPr lang="en-IN" dirty="0" err="1">
                <a:solidFill>
                  <a:srgbClr val="000000"/>
                </a:solidFill>
              </a:rPr>
              <a:t>Aishwary</a:t>
            </a:r>
            <a:r>
              <a:rPr lang="en-IN" dirty="0">
                <a:solidFill>
                  <a:srgbClr val="000000"/>
                </a:solidFill>
              </a:rPr>
              <a:t> </a:t>
            </a:r>
            <a:r>
              <a:rPr lang="en-IN" dirty="0" err="1">
                <a:solidFill>
                  <a:srgbClr val="000000"/>
                </a:solidFill>
              </a:rPr>
              <a:t>Tamhankar</a:t>
            </a:r>
            <a:r>
              <a:rPr lang="en-IN" dirty="0">
                <a:solidFill>
                  <a:srgbClr val="000000"/>
                </a:solidFill>
              </a:rPr>
              <a:t>, Nikhil Verma, Sarvesh Telang</a:t>
            </a:r>
            <a:endParaRPr lang="de-DE" dirty="0">
              <a:solidFill>
                <a:srgbClr val="000000"/>
              </a:solidFill>
            </a:endParaRPr>
          </a:p>
        </p:txBody>
      </p:sp>
      <p:sp>
        <p:nvSpPr>
          <p:cNvPr id="5" name="Google Shape;94;p10">
            <a:extLst>
              <a:ext uri="{FF2B5EF4-FFF2-40B4-BE49-F238E27FC236}">
                <a16:creationId xmlns:a16="http://schemas.microsoft.com/office/drawing/2014/main" id="{1D85F3D8-0AAF-5398-4C2E-4811C9462485}"/>
              </a:ext>
            </a:extLst>
          </p:cNvPr>
          <p:cNvSpPr txBox="1"/>
          <p:nvPr userDrawn="1"/>
        </p:nvSpPr>
        <p:spPr>
          <a:xfrm>
            <a:off x="1070388" y="6480000"/>
            <a:ext cx="2577535" cy="216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800" b="0" i="0" u="none" strike="noStrike" cap="none" dirty="0">
                <a:solidFill>
                  <a:srgbClr val="000000"/>
                </a:solidFill>
                <a:latin typeface="Red Hat Text"/>
                <a:ea typeface="Red Hat Text"/>
                <a:cs typeface="Red Hat Text"/>
                <a:sym typeface="Red Hat Text"/>
              </a:rPr>
              <a:t>© Graduate School CVT / RPTU Kaiserslautern-Landau</a:t>
            </a:r>
            <a:endParaRPr dirty="0"/>
          </a:p>
          <a:p>
            <a:pPr marL="0" marR="0" lvl="0" indent="0" algn="l" rtl="0">
              <a:spcBef>
                <a:spcPts val="0"/>
              </a:spcBef>
              <a:spcAft>
                <a:spcPts val="0"/>
              </a:spcAft>
              <a:buNone/>
            </a:pPr>
            <a:endParaRPr sz="800" b="0" i="0" u="none" strike="noStrike" cap="none" dirty="0">
              <a:solidFill>
                <a:srgbClr val="000000"/>
              </a:solidFill>
              <a:latin typeface="Red Hat Text"/>
              <a:ea typeface="Red Hat Text"/>
              <a:cs typeface="Red Hat Text"/>
              <a:sym typeface="Red Hat Text"/>
            </a:endParaRPr>
          </a:p>
        </p:txBody>
      </p:sp>
    </p:spTree>
    <p:extLst>
      <p:ext uri="{BB962C8B-B14F-4D97-AF65-F5344CB8AC3E}">
        <p14:creationId xmlns:p14="http://schemas.microsoft.com/office/powerpoint/2010/main" val="3885609293"/>
      </p:ext>
    </p:extLst>
  </p:cSld>
  <p:clrMap bg1="lt1" tx1="dk1" bg2="lt2" tx2="dk2" accent1="accent1" accent2="accent2" accent3="accent3" accent4="accent4" accent5="accent5" accent6="accent6" hlink="hlink" folHlink="folHlink"/>
  <p:sldLayoutIdLst>
    <p:sldLayoutId id="2147484343" r:id="rId1"/>
  </p:sldLayoutIdLst>
  <p:hf hdr="0" ftr="0" dt="0"/>
  <p:txStyles>
    <p:titleStyle>
      <a:lvl1pPr algn="l" defTabSz="914415" rtl="0" eaLnBrk="1" latinLnBrk="0" hangingPunct="1">
        <a:lnSpc>
          <a:spcPct val="90000"/>
        </a:lnSpc>
        <a:spcBef>
          <a:spcPct val="0"/>
        </a:spcBef>
        <a:buNone/>
        <a:defRPr sz="2600" b="1"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p:titleStyle>
    <p:bodyStyle>
      <a:lvl1pPr marL="228603" indent="-228603" algn="l" defTabSz="914415" rtl="0" eaLnBrk="1" latinLnBrk="0" hangingPunct="1">
        <a:lnSpc>
          <a:spcPct val="110000"/>
        </a:lnSpc>
        <a:spcBef>
          <a:spcPts val="1000"/>
        </a:spcBef>
        <a:buFont typeface="Systemschrift Normal"/>
        <a:buChar char="&gt;"/>
        <a:defRPr sz="16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1pPr>
      <a:lvl2pPr marL="685811" indent="-228603" algn="l" defTabSz="914415" rtl="0" eaLnBrk="1" latinLnBrk="0" hangingPunct="1">
        <a:lnSpc>
          <a:spcPct val="110000"/>
        </a:lnSpc>
        <a:spcBef>
          <a:spcPts val="1000"/>
        </a:spcBef>
        <a:buFont typeface="Systemschrift Normal"/>
        <a:buChar char="&gt;"/>
        <a:defRPr sz="14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2pPr>
      <a:lvl3pPr marL="1143018" indent="-228603" algn="l" defTabSz="914415" rtl="0" eaLnBrk="1" latinLnBrk="0" hangingPunct="1">
        <a:lnSpc>
          <a:spcPct val="110000"/>
        </a:lnSpc>
        <a:spcBef>
          <a:spcPts val="1000"/>
        </a:spcBef>
        <a:buFont typeface="Systemschrift Normal"/>
        <a:buChar char="&gt;"/>
        <a:defRPr sz="14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3pPr>
      <a:lvl4pPr marL="1600225" indent="-228603" algn="l" defTabSz="914415" rtl="0" eaLnBrk="1" latinLnBrk="0" hangingPunct="1">
        <a:lnSpc>
          <a:spcPct val="110000"/>
        </a:lnSpc>
        <a:spcBef>
          <a:spcPts val="1000"/>
        </a:spcBef>
        <a:buFont typeface="Systemschrift Normal"/>
        <a:buChar char="&gt;"/>
        <a:defRPr sz="11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gn="l" defTabSz="914415" rtl="0" eaLnBrk="1" latinLnBrk="0" hangingPunct="1">
        <a:lnSpc>
          <a:spcPct val="110000"/>
        </a:lnSpc>
        <a:spcBef>
          <a:spcPts val="1000"/>
        </a:spcBef>
        <a:buFont typeface="Systemschrift Normal"/>
        <a:buChar char="&gt;"/>
        <a:defRPr sz="11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vl6pPr marL="2514640"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46"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54"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61"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15" rtl="0" eaLnBrk="1" latinLnBrk="0" hangingPunct="1">
        <a:defRPr sz="1800" kern="1200">
          <a:solidFill>
            <a:schemeClr val="tx1"/>
          </a:solidFill>
          <a:latin typeface="+mn-lt"/>
          <a:ea typeface="+mn-ea"/>
          <a:cs typeface="+mn-cs"/>
        </a:defRPr>
      </a:lvl1pPr>
      <a:lvl2pPr marL="457207" algn="l" defTabSz="914415" rtl="0" eaLnBrk="1" latinLnBrk="0" hangingPunct="1">
        <a:defRPr sz="1800" kern="1200">
          <a:solidFill>
            <a:schemeClr val="tx1"/>
          </a:solidFill>
          <a:latin typeface="+mn-lt"/>
          <a:ea typeface="+mn-ea"/>
          <a:cs typeface="+mn-cs"/>
        </a:defRPr>
      </a:lvl2pPr>
      <a:lvl3pPr marL="914415" algn="l" defTabSz="914415" rtl="0" eaLnBrk="1" latinLnBrk="0" hangingPunct="1">
        <a:defRPr sz="1800" kern="1200">
          <a:solidFill>
            <a:schemeClr val="tx1"/>
          </a:solidFill>
          <a:latin typeface="+mn-lt"/>
          <a:ea typeface="+mn-ea"/>
          <a:cs typeface="+mn-cs"/>
        </a:defRPr>
      </a:lvl3pPr>
      <a:lvl4pPr marL="1371622" algn="l" defTabSz="914415" rtl="0" eaLnBrk="1" latinLnBrk="0" hangingPunct="1">
        <a:defRPr sz="1800" kern="1200">
          <a:solidFill>
            <a:schemeClr val="tx1"/>
          </a:solidFill>
          <a:latin typeface="+mn-lt"/>
          <a:ea typeface="+mn-ea"/>
          <a:cs typeface="+mn-cs"/>
        </a:defRPr>
      </a:lvl4pPr>
      <a:lvl5pPr marL="1828828" algn="l" defTabSz="914415" rtl="0" eaLnBrk="1" latinLnBrk="0" hangingPunct="1">
        <a:defRPr sz="1800" kern="1200">
          <a:solidFill>
            <a:schemeClr val="tx1"/>
          </a:solidFill>
          <a:latin typeface="+mn-lt"/>
          <a:ea typeface="+mn-ea"/>
          <a:cs typeface="+mn-cs"/>
        </a:defRPr>
      </a:lvl5pPr>
      <a:lvl6pPr marL="2286036" algn="l" defTabSz="914415" rtl="0" eaLnBrk="1" latinLnBrk="0" hangingPunct="1">
        <a:defRPr sz="1800" kern="1200">
          <a:solidFill>
            <a:schemeClr val="tx1"/>
          </a:solidFill>
          <a:latin typeface="+mn-lt"/>
          <a:ea typeface="+mn-ea"/>
          <a:cs typeface="+mn-cs"/>
        </a:defRPr>
      </a:lvl6pPr>
      <a:lvl7pPr marL="2743243" algn="l" defTabSz="914415" rtl="0" eaLnBrk="1" latinLnBrk="0" hangingPunct="1">
        <a:defRPr sz="1800" kern="1200">
          <a:solidFill>
            <a:schemeClr val="tx1"/>
          </a:solidFill>
          <a:latin typeface="+mn-lt"/>
          <a:ea typeface="+mn-ea"/>
          <a:cs typeface="+mn-cs"/>
        </a:defRPr>
      </a:lvl7pPr>
      <a:lvl8pPr marL="3200450" algn="l" defTabSz="914415" rtl="0" eaLnBrk="1" latinLnBrk="0" hangingPunct="1">
        <a:defRPr sz="1800" kern="1200">
          <a:solidFill>
            <a:schemeClr val="tx1"/>
          </a:solidFill>
          <a:latin typeface="+mn-lt"/>
          <a:ea typeface="+mn-ea"/>
          <a:cs typeface="+mn-cs"/>
        </a:defRPr>
      </a:lvl8pPr>
      <a:lvl9pPr marL="3657658" algn="l" defTabSz="91441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55">
          <p15:clr>
            <a:srgbClr val="F26B43"/>
          </p15:clr>
        </p15:guide>
        <p15:guide id="5" orient="horz" pos="1003">
          <p15:clr>
            <a:srgbClr val="F26B43"/>
          </p15:clr>
        </p15:guide>
        <p15:guide id="6" orient="horz" pos="3974">
          <p15:clr>
            <a:srgbClr val="F26B43"/>
          </p15:clr>
        </p15:guide>
        <p15:guide id="7" pos="3953">
          <p15:clr>
            <a:srgbClr val="F26B43"/>
          </p15:clr>
        </p15:guide>
        <p15:guide id="8" pos="3727">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3"/>
        <p:cNvGrpSpPr/>
        <p:nvPr/>
      </p:nvGrpSpPr>
      <p:grpSpPr>
        <a:xfrm>
          <a:off x="0" y="0"/>
          <a:ext cx="0" cy="0"/>
          <a:chOff x="0" y="0"/>
          <a:chExt cx="0" cy="0"/>
        </a:xfrm>
      </p:grpSpPr>
      <p:cxnSp>
        <p:nvCxnSpPr>
          <p:cNvPr id="96" name="Google Shape;96;p10"/>
          <p:cNvCxnSpPr/>
          <p:nvPr/>
        </p:nvCxnSpPr>
        <p:spPr>
          <a:xfrm>
            <a:off x="540000" y="1438261"/>
            <a:ext cx="357486" cy="0"/>
          </a:xfrm>
          <a:prstGeom prst="straightConnector1">
            <a:avLst/>
          </a:prstGeom>
          <a:noFill/>
          <a:ln w="9525" cap="flat" cmpd="sng">
            <a:solidFill>
              <a:schemeClr val="dk1"/>
            </a:solidFill>
            <a:prstDash val="solid"/>
            <a:miter lim="800000"/>
            <a:headEnd type="none" w="sm" len="sm"/>
            <a:tailEnd type="none" w="sm" len="sm"/>
          </a:ln>
        </p:spPr>
      </p:cxnSp>
      <p:pic>
        <p:nvPicPr>
          <p:cNvPr id="97" name="Google Shape;97;p10"/>
          <p:cNvPicPr preferRelativeResize="0"/>
          <p:nvPr/>
        </p:nvPicPr>
        <p:blipFill rotWithShape="1">
          <a:blip r:embed="rId3">
            <a:alphaModFix/>
          </a:blip>
          <a:srcRect l="4966" r="4966"/>
          <a:stretch/>
        </p:blipFill>
        <p:spPr>
          <a:xfrm>
            <a:off x="9681882" y="180839"/>
            <a:ext cx="2338074" cy="1060825"/>
          </a:xfrm>
          <a:prstGeom prst="rect">
            <a:avLst/>
          </a:prstGeom>
          <a:noFill/>
          <a:ln>
            <a:noFill/>
          </a:ln>
        </p:spPr>
      </p:pic>
      <p:sp>
        <p:nvSpPr>
          <p:cNvPr id="99" name="Google Shape;99;p10"/>
          <p:cNvSpPr txBox="1"/>
          <p:nvPr/>
        </p:nvSpPr>
        <p:spPr>
          <a:xfrm>
            <a:off x="540000" y="6480000"/>
            <a:ext cx="360000" cy="2160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None/>
            </a:pPr>
            <a:fld id="{00000000-1234-1234-1234-123412341234}" type="slidenum">
              <a:rPr lang="de-DE" sz="800" b="1" i="0" u="none" strike="noStrike" cap="none">
                <a:solidFill>
                  <a:srgbClr val="000000"/>
                </a:solidFill>
                <a:latin typeface="Red Hat Text"/>
                <a:ea typeface="Red Hat Text"/>
                <a:cs typeface="Red Hat Text"/>
                <a:sym typeface="Red Hat Text"/>
              </a:rPr>
              <a:t>‹#›</a:t>
            </a:fld>
            <a:endParaRPr sz="800" b="1" i="0" u="none" strike="noStrike" cap="none">
              <a:solidFill>
                <a:srgbClr val="000000"/>
              </a:solidFill>
              <a:latin typeface="Red Hat Text"/>
              <a:ea typeface="Red Hat Text"/>
              <a:cs typeface="Red Hat Text"/>
              <a:sym typeface="Red Hat Text"/>
            </a:endParaRPr>
          </a:p>
        </p:txBody>
      </p:sp>
      <p:sp>
        <p:nvSpPr>
          <p:cNvPr id="100" name="Google Shape;100;p10"/>
          <p:cNvSpPr/>
          <p:nvPr/>
        </p:nvSpPr>
        <p:spPr>
          <a:xfrm rot="5400000">
            <a:off x="-664894" y="575090"/>
            <a:ext cx="493854" cy="493854"/>
          </a:xfrm>
          <a:prstGeom prst="roundRect">
            <a:avLst>
              <a:gd name="adj" fmla="val 16667"/>
            </a:avLst>
          </a:prstGeom>
          <a:solidFill>
            <a:srgbClr val="282827"/>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500"/>
              <a:buFont typeface="Montserrat"/>
              <a:buNone/>
            </a:pPr>
            <a:endParaRPr sz="1500" b="0" i="0" u="none" strike="noStrike" cap="none">
              <a:solidFill>
                <a:srgbClr val="000000"/>
              </a:solidFill>
              <a:latin typeface="Red Hat Text"/>
              <a:ea typeface="Red Hat Text"/>
              <a:cs typeface="Red Hat Text"/>
              <a:sym typeface="Red Hat Text"/>
            </a:endParaRPr>
          </a:p>
        </p:txBody>
      </p:sp>
      <p:sp>
        <p:nvSpPr>
          <p:cNvPr id="101" name="Google Shape;101;p10"/>
          <p:cNvSpPr/>
          <p:nvPr/>
        </p:nvSpPr>
        <p:spPr>
          <a:xfrm rot="5400000">
            <a:off x="-664894" y="1153799"/>
            <a:ext cx="493854" cy="493854"/>
          </a:xfrm>
          <a:prstGeom prst="roundRect">
            <a:avLst>
              <a:gd name="adj" fmla="val 16667"/>
            </a:avLst>
          </a:prstGeom>
          <a:solidFill>
            <a:srgbClr val="042C5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500"/>
              <a:buFont typeface="Montserrat"/>
              <a:buNone/>
            </a:pPr>
            <a:endParaRPr sz="1500" b="0" i="0" u="none" strike="noStrike" cap="none">
              <a:solidFill>
                <a:srgbClr val="000000"/>
              </a:solidFill>
              <a:latin typeface="Red Hat Text"/>
              <a:ea typeface="Red Hat Text"/>
              <a:cs typeface="Red Hat Text"/>
              <a:sym typeface="Red Hat Text"/>
            </a:endParaRPr>
          </a:p>
        </p:txBody>
      </p:sp>
      <p:sp>
        <p:nvSpPr>
          <p:cNvPr id="102" name="Google Shape;102;p10"/>
          <p:cNvSpPr/>
          <p:nvPr/>
        </p:nvSpPr>
        <p:spPr>
          <a:xfrm rot="5400000">
            <a:off x="-664894" y="1732508"/>
            <a:ext cx="493854" cy="493854"/>
          </a:xfrm>
          <a:prstGeom prst="roundRect">
            <a:avLst>
              <a:gd name="adj" fmla="val 16667"/>
            </a:avLst>
          </a:prstGeom>
          <a:solidFill>
            <a:srgbClr val="6AB1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500"/>
              <a:buFont typeface="Montserrat"/>
              <a:buNone/>
            </a:pPr>
            <a:endParaRPr sz="1500" b="0" i="0" u="none" strike="noStrike" cap="none">
              <a:solidFill>
                <a:srgbClr val="000000"/>
              </a:solidFill>
              <a:latin typeface="Red Hat Text"/>
              <a:ea typeface="Red Hat Text"/>
              <a:cs typeface="Red Hat Text"/>
              <a:sym typeface="Red Hat Text"/>
            </a:endParaRPr>
          </a:p>
        </p:txBody>
      </p:sp>
      <p:sp>
        <p:nvSpPr>
          <p:cNvPr id="103" name="Google Shape;103;p10"/>
          <p:cNvSpPr/>
          <p:nvPr/>
        </p:nvSpPr>
        <p:spPr>
          <a:xfrm rot="5400000">
            <a:off x="-664894" y="2311217"/>
            <a:ext cx="493854" cy="493854"/>
          </a:xfrm>
          <a:prstGeom prst="roundRect">
            <a:avLst>
              <a:gd name="adj" fmla="val 16667"/>
            </a:avLst>
          </a:prstGeom>
          <a:solidFill>
            <a:srgbClr val="E21B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500"/>
              <a:buFont typeface="Montserrat"/>
              <a:buNone/>
            </a:pPr>
            <a:endParaRPr sz="1500" b="0" i="0" u="none" strike="noStrike" cap="none">
              <a:solidFill>
                <a:srgbClr val="000000"/>
              </a:solidFill>
              <a:latin typeface="Red Hat Text"/>
              <a:ea typeface="Red Hat Text"/>
              <a:cs typeface="Red Hat Text"/>
              <a:sym typeface="Red Hat Text"/>
            </a:endParaRPr>
          </a:p>
        </p:txBody>
      </p:sp>
      <p:sp>
        <p:nvSpPr>
          <p:cNvPr id="104" name="Google Shape;104;p10"/>
          <p:cNvSpPr/>
          <p:nvPr/>
        </p:nvSpPr>
        <p:spPr>
          <a:xfrm rot="5400000">
            <a:off x="-664894" y="2889926"/>
            <a:ext cx="493854" cy="493854"/>
          </a:xfrm>
          <a:prstGeom prst="roundRect">
            <a:avLst>
              <a:gd name="adj" fmla="val 16667"/>
            </a:avLst>
          </a:prstGeom>
          <a:solidFill>
            <a:srgbClr val="FFA1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500"/>
              <a:buFont typeface="Montserrat"/>
              <a:buNone/>
            </a:pPr>
            <a:endParaRPr sz="1500" b="0" i="0" u="none" strike="noStrike" cap="none">
              <a:solidFill>
                <a:srgbClr val="000000"/>
              </a:solidFill>
              <a:latin typeface="Red Hat Text"/>
              <a:ea typeface="Red Hat Text"/>
              <a:cs typeface="Red Hat Text"/>
              <a:sym typeface="Red Hat Text"/>
            </a:endParaRPr>
          </a:p>
        </p:txBody>
      </p:sp>
      <p:sp>
        <p:nvSpPr>
          <p:cNvPr id="105" name="Google Shape;105;p10"/>
          <p:cNvSpPr/>
          <p:nvPr/>
        </p:nvSpPr>
        <p:spPr>
          <a:xfrm rot="5400000">
            <a:off x="-664894" y="3468635"/>
            <a:ext cx="493854" cy="493854"/>
          </a:xfrm>
          <a:prstGeom prst="roundRect">
            <a:avLst>
              <a:gd name="adj" fmla="val 16667"/>
            </a:avLst>
          </a:prstGeom>
          <a:solidFill>
            <a:srgbClr val="4B357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500"/>
              <a:buFont typeface="Montserrat"/>
              <a:buNone/>
            </a:pPr>
            <a:endParaRPr sz="1500" b="0" i="0" u="none" strike="noStrike" cap="none">
              <a:solidFill>
                <a:srgbClr val="000000"/>
              </a:solidFill>
              <a:latin typeface="Red Hat Text"/>
              <a:ea typeface="Red Hat Text"/>
              <a:cs typeface="Red Hat Text"/>
              <a:sym typeface="Red Hat Text"/>
            </a:endParaRPr>
          </a:p>
        </p:txBody>
      </p:sp>
      <p:sp>
        <p:nvSpPr>
          <p:cNvPr id="106" name="Google Shape;106;p10"/>
          <p:cNvSpPr/>
          <p:nvPr/>
        </p:nvSpPr>
        <p:spPr>
          <a:xfrm rot="5400000">
            <a:off x="-664894" y="4047344"/>
            <a:ext cx="493854" cy="493854"/>
          </a:xfrm>
          <a:prstGeom prst="roundRect">
            <a:avLst>
              <a:gd name="adj" fmla="val 16667"/>
            </a:avLst>
          </a:prstGeom>
          <a:solidFill>
            <a:srgbClr val="D1389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500"/>
              <a:buFont typeface="Montserrat"/>
              <a:buNone/>
            </a:pPr>
            <a:endParaRPr sz="1500" b="0" i="0" u="none" strike="noStrike" cap="none">
              <a:solidFill>
                <a:srgbClr val="000000"/>
              </a:solidFill>
              <a:latin typeface="Red Hat Text"/>
              <a:ea typeface="Red Hat Text"/>
              <a:cs typeface="Red Hat Text"/>
              <a:sym typeface="Red Hat Text"/>
            </a:endParaRPr>
          </a:p>
        </p:txBody>
      </p:sp>
      <p:sp>
        <p:nvSpPr>
          <p:cNvPr id="107" name="Google Shape;107;p10"/>
          <p:cNvSpPr/>
          <p:nvPr/>
        </p:nvSpPr>
        <p:spPr>
          <a:xfrm rot="5400000">
            <a:off x="-664894" y="4626053"/>
            <a:ext cx="493854" cy="493854"/>
          </a:xfrm>
          <a:prstGeom prst="roundRect">
            <a:avLst>
              <a:gd name="adj" fmla="val 16667"/>
            </a:avLst>
          </a:prstGeom>
          <a:solidFill>
            <a:srgbClr val="006B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500"/>
              <a:buFont typeface="Montserrat"/>
              <a:buNone/>
            </a:pPr>
            <a:endParaRPr sz="1500" b="0" i="0" u="none" strike="noStrike" cap="none">
              <a:solidFill>
                <a:srgbClr val="000000"/>
              </a:solidFill>
              <a:latin typeface="Red Hat Text"/>
              <a:ea typeface="Red Hat Text"/>
              <a:cs typeface="Red Hat Text"/>
              <a:sym typeface="Red Hat Text"/>
            </a:endParaRPr>
          </a:p>
        </p:txBody>
      </p:sp>
      <p:sp>
        <p:nvSpPr>
          <p:cNvPr id="108" name="Google Shape;108;p10"/>
          <p:cNvSpPr/>
          <p:nvPr/>
        </p:nvSpPr>
        <p:spPr>
          <a:xfrm rot="5400000">
            <a:off x="-664894" y="5204762"/>
            <a:ext cx="493854" cy="493854"/>
          </a:xfrm>
          <a:prstGeom prst="roundRect">
            <a:avLst>
              <a:gd name="adj" fmla="val 16667"/>
            </a:avLst>
          </a:prstGeom>
          <a:solidFill>
            <a:srgbClr val="25D0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500"/>
              <a:buFont typeface="Montserrat"/>
              <a:buNone/>
            </a:pPr>
            <a:endParaRPr sz="1500" b="0" i="0" u="none" strike="noStrike" cap="none">
              <a:solidFill>
                <a:srgbClr val="000000"/>
              </a:solidFill>
              <a:latin typeface="Red Hat Text"/>
              <a:ea typeface="Red Hat Text"/>
              <a:cs typeface="Red Hat Text"/>
              <a:sym typeface="Red Hat Text"/>
            </a:endParaRPr>
          </a:p>
        </p:txBody>
      </p:sp>
      <p:sp>
        <p:nvSpPr>
          <p:cNvPr id="109" name="Google Shape;109;p10"/>
          <p:cNvSpPr/>
          <p:nvPr/>
        </p:nvSpPr>
        <p:spPr>
          <a:xfrm rot="5400000">
            <a:off x="-657559" y="-3619"/>
            <a:ext cx="493854" cy="493854"/>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500"/>
              <a:buFont typeface="Montserrat"/>
              <a:buNone/>
            </a:pPr>
            <a:endParaRPr sz="1500" b="0" i="0" u="none" strike="noStrike" cap="none">
              <a:solidFill>
                <a:srgbClr val="000000"/>
              </a:solidFill>
              <a:latin typeface="Red Hat Text"/>
              <a:ea typeface="Red Hat Text"/>
              <a:cs typeface="Red Hat Text"/>
              <a:sym typeface="Red Hat Text"/>
            </a:endParaRPr>
          </a:p>
        </p:txBody>
      </p:sp>
      <p:sp>
        <p:nvSpPr>
          <p:cNvPr id="110" name="Google Shape;110;p10"/>
          <p:cNvSpPr/>
          <p:nvPr/>
        </p:nvSpPr>
        <p:spPr>
          <a:xfrm rot="5400000">
            <a:off x="-664894" y="5783471"/>
            <a:ext cx="493854" cy="493854"/>
          </a:xfrm>
          <a:prstGeom prst="roundRect">
            <a:avLst>
              <a:gd name="adj" fmla="val 16667"/>
            </a:avLst>
          </a:prstGeom>
          <a:solidFill>
            <a:srgbClr val="5071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500"/>
              <a:buFont typeface="Montserrat"/>
              <a:buNone/>
            </a:pPr>
            <a:endParaRPr sz="1500" b="0" i="0" u="none" strike="noStrike" cap="none">
              <a:solidFill>
                <a:srgbClr val="000000"/>
              </a:solidFill>
              <a:latin typeface="Red Hat Text"/>
              <a:ea typeface="Red Hat Text"/>
              <a:cs typeface="Red Hat Text"/>
              <a:sym typeface="Red Hat Text"/>
            </a:endParaRPr>
          </a:p>
        </p:txBody>
      </p:sp>
      <p:sp>
        <p:nvSpPr>
          <p:cNvPr id="111" name="Google Shape;111;p10"/>
          <p:cNvSpPr/>
          <p:nvPr/>
        </p:nvSpPr>
        <p:spPr>
          <a:xfrm rot="5400000">
            <a:off x="-664894" y="6362177"/>
            <a:ext cx="493854" cy="493854"/>
          </a:xfrm>
          <a:prstGeom prst="roundRect">
            <a:avLst>
              <a:gd name="adj" fmla="val 16667"/>
            </a:avLst>
          </a:prstGeom>
          <a:solidFill>
            <a:srgbClr val="77B6B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500"/>
              <a:buFont typeface="Montserrat"/>
              <a:buNone/>
            </a:pPr>
            <a:endParaRPr sz="1500" b="0" i="0" u="none" strike="noStrike" cap="none">
              <a:solidFill>
                <a:srgbClr val="000000"/>
              </a:solidFill>
              <a:latin typeface="Red Hat Text"/>
              <a:ea typeface="Red Hat Text"/>
              <a:cs typeface="Red Hat Text"/>
              <a:sym typeface="Red Hat Text"/>
            </a:endParaRPr>
          </a:p>
        </p:txBody>
      </p:sp>
      <p:sp>
        <p:nvSpPr>
          <p:cNvPr id="2" name="Fußzeilenplatzhalter 16">
            <a:extLst>
              <a:ext uri="{FF2B5EF4-FFF2-40B4-BE49-F238E27FC236}">
                <a16:creationId xmlns:a16="http://schemas.microsoft.com/office/drawing/2014/main" id="{54A723BD-5B4C-D7E0-E6AE-920542C8CDDD}"/>
              </a:ext>
            </a:extLst>
          </p:cNvPr>
          <p:cNvSpPr txBox="1">
            <a:spLocks/>
          </p:cNvSpPr>
          <p:nvPr userDrawn="1"/>
        </p:nvSpPr>
        <p:spPr>
          <a:xfrm>
            <a:off x="10334806" y="6480000"/>
            <a:ext cx="1337719" cy="216000"/>
          </a:xfrm>
          <a:prstGeom prst="rect">
            <a:avLst/>
          </a:prstGeom>
        </p:spPr>
        <p:txBody>
          <a:bodyPr vert="horz" lIns="0" tIns="0" rIns="0" bIns="0" rtlCol="0" anchor="t"/>
          <a:lstStyle>
            <a:defPPr>
              <a:defRPr lang="de-DE"/>
            </a:defPPr>
            <a:lvl1pPr marL="0" algn="ctr"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dirty="0">
                <a:solidFill>
                  <a:srgbClr val="000000"/>
                </a:solidFill>
              </a:rPr>
              <a:t>31.01.2024</a:t>
            </a:r>
            <a:endParaRPr lang="de-DE" dirty="0">
              <a:solidFill>
                <a:srgbClr val="000000"/>
              </a:solidFill>
            </a:endParaRPr>
          </a:p>
        </p:txBody>
      </p:sp>
      <p:sp>
        <p:nvSpPr>
          <p:cNvPr id="3" name="Fußzeilenplatzhalter 16">
            <a:extLst>
              <a:ext uri="{FF2B5EF4-FFF2-40B4-BE49-F238E27FC236}">
                <a16:creationId xmlns:a16="http://schemas.microsoft.com/office/drawing/2014/main" id="{30C5797B-91EA-9388-0749-E66C036352EF}"/>
              </a:ext>
            </a:extLst>
          </p:cNvPr>
          <p:cNvSpPr txBox="1">
            <a:spLocks/>
          </p:cNvSpPr>
          <p:nvPr userDrawn="1"/>
        </p:nvSpPr>
        <p:spPr>
          <a:xfrm>
            <a:off x="4445923" y="6480000"/>
            <a:ext cx="3300153" cy="216000"/>
          </a:xfrm>
          <a:prstGeom prst="rect">
            <a:avLst/>
          </a:prstGeom>
        </p:spPr>
        <p:txBody>
          <a:bodyPr vert="horz" lIns="0" tIns="0" rIns="0" bIns="0" rtlCol="0" anchor="t"/>
          <a:lstStyle>
            <a:defPPr>
              <a:defRPr lang="de-DE"/>
            </a:defPPr>
            <a:lvl1pPr marL="0" algn="l"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dirty="0">
                <a:solidFill>
                  <a:srgbClr val="000000"/>
                </a:solidFill>
              </a:rPr>
              <a:t>Sarvesh Telang</a:t>
            </a:r>
            <a:endParaRPr lang="de-DE" dirty="0">
              <a:solidFill>
                <a:srgbClr val="000000"/>
              </a:solidFill>
            </a:endParaRPr>
          </a:p>
        </p:txBody>
      </p:sp>
      <p:sp>
        <p:nvSpPr>
          <p:cNvPr id="4" name="Google Shape;94;p10">
            <a:extLst>
              <a:ext uri="{FF2B5EF4-FFF2-40B4-BE49-F238E27FC236}">
                <a16:creationId xmlns:a16="http://schemas.microsoft.com/office/drawing/2014/main" id="{61780D1A-29A5-2985-38DF-AD7FC865367F}"/>
              </a:ext>
            </a:extLst>
          </p:cNvPr>
          <p:cNvSpPr txBox="1"/>
          <p:nvPr userDrawn="1"/>
        </p:nvSpPr>
        <p:spPr>
          <a:xfrm>
            <a:off x="1070388" y="6480000"/>
            <a:ext cx="2577535" cy="216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800" b="0" i="0" u="none" strike="noStrike" cap="none" dirty="0">
                <a:solidFill>
                  <a:srgbClr val="000000"/>
                </a:solidFill>
                <a:latin typeface="Red Hat Text"/>
                <a:ea typeface="Red Hat Text"/>
                <a:cs typeface="Red Hat Text"/>
                <a:sym typeface="Red Hat Text"/>
              </a:rPr>
              <a:t>© Graduate School CVT / RPTU Kaiserslautern-Landau</a:t>
            </a:r>
            <a:endParaRPr dirty="0"/>
          </a:p>
          <a:p>
            <a:pPr marL="0" marR="0" lvl="0" indent="0" algn="l" rtl="0">
              <a:spcBef>
                <a:spcPts val="0"/>
              </a:spcBef>
              <a:spcAft>
                <a:spcPts val="0"/>
              </a:spcAft>
              <a:buNone/>
            </a:pPr>
            <a:endParaRPr sz="800" b="0" i="0" u="none" strike="noStrike" cap="none" dirty="0">
              <a:solidFill>
                <a:srgbClr val="000000"/>
              </a:solidFill>
              <a:latin typeface="Red Hat Text"/>
              <a:ea typeface="Red Hat Text"/>
              <a:cs typeface="Red Hat Text"/>
              <a:sym typeface="Red Hat Text"/>
            </a:endParaRPr>
          </a:p>
        </p:txBody>
      </p:sp>
    </p:spTree>
    <p:extLst>
      <p:ext uri="{BB962C8B-B14F-4D97-AF65-F5344CB8AC3E}">
        <p14:creationId xmlns:p14="http://schemas.microsoft.com/office/powerpoint/2010/main" val="1999542440"/>
      </p:ext>
    </p:extLst>
  </p:cSld>
  <p:clrMap bg1="lt1" tx1="dk1" bg2="dk2" tx2="lt2" accent1="accent1" accent2="accent2" accent3="accent3" accent4="accent4" accent5="accent5" accent6="accent6" hlink="hlink" folHlink="folHlink"/>
  <p:sldLayoutIdLst>
    <p:sldLayoutId id="214748434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55">
          <p15:clr>
            <a:srgbClr val="F26B43"/>
          </p15:clr>
        </p15:guide>
        <p15:guide id="5" orient="horz" pos="1003">
          <p15:clr>
            <a:srgbClr val="F26B43"/>
          </p15:clr>
        </p15:guide>
        <p15:guide id="6" orient="horz" pos="3974">
          <p15:clr>
            <a:srgbClr val="F26B43"/>
          </p15:clr>
        </p15:guide>
        <p15:guide id="7" pos="3953">
          <p15:clr>
            <a:srgbClr val="F26B43"/>
          </p15:clr>
        </p15:guide>
        <p15:guide id="8" pos="372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95D3C21-9961-5443-B584-731387FFD798}"/>
              </a:ext>
            </a:extLst>
          </p:cNvPr>
          <p:cNvGraphicFramePr>
            <a:graphicFrameLocks noChangeAspect="1"/>
          </p:cNvGraphicFramePr>
          <p:nvPr userDrawn="1">
            <p:custDataLst>
              <p:tags r:id="rId10"/>
            </p:custDataLst>
          </p:nvPr>
        </p:nvGraphicFramePr>
        <p:xfrm>
          <a:off x="1589" y="1588"/>
          <a:ext cx="1227" cy="1588"/>
        </p:xfrm>
        <a:graphic>
          <a:graphicData uri="http://schemas.openxmlformats.org/presentationml/2006/ole">
            <mc:AlternateContent xmlns:mc="http://schemas.openxmlformats.org/markup-compatibility/2006">
              <mc:Choice xmlns:v="urn:schemas-microsoft-com:vml" Requires="v">
                <p:oleObj name="think-cell Folie" r:id="rId11" imgW="7772400" imgH="10058400" progId="TCLayout.ActiveDocument.1">
                  <p:embed/>
                </p:oleObj>
              </mc:Choice>
              <mc:Fallback>
                <p:oleObj name="think-cell Folie" r:id="rId11" imgW="7772400" imgH="10058400" progId="TCLayout.ActiveDocument.1">
                  <p:embed/>
                  <p:pic>
                    <p:nvPicPr>
                      <p:cNvPr id="8" name="Object 7" hidden="1">
                        <a:extLst>
                          <a:ext uri="{FF2B5EF4-FFF2-40B4-BE49-F238E27FC236}">
                            <a16:creationId xmlns:a16="http://schemas.microsoft.com/office/drawing/2014/main" id="{495D3C21-9961-5443-B584-731387FFD798}"/>
                          </a:ext>
                        </a:extLst>
                      </p:cNvPr>
                      <p:cNvPicPr/>
                      <p:nvPr/>
                    </p:nvPicPr>
                    <p:blipFill>
                      <a:blip r:embed="rId12"/>
                      <a:stretch>
                        <a:fillRect/>
                      </a:stretch>
                    </p:blipFill>
                    <p:spPr>
                      <a:xfrm>
                        <a:off x="1589" y="1588"/>
                        <a:ext cx="1227" cy="1588"/>
                      </a:xfrm>
                      <a:prstGeom prst="rect">
                        <a:avLst/>
                      </a:prstGeom>
                    </p:spPr>
                  </p:pic>
                </p:oleObj>
              </mc:Fallback>
            </mc:AlternateContent>
          </a:graphicData>
        </a:graphic>
      </p:graphicFrame>
      <p:cxnSp>
        <p:nvCxnSpPr>
          <p:cNvPr id="24" name="Gerader Verbinder 3">
            <a:extLst>
              <a:ext uri="{FF2B5EF4-FFF2-40B4-BE49-F238E27FC236}">
                <a16:creationId xmlns:a16="http://schemas.microsoft.com/office/drawing/2014/main" id="{F29698FB-C047-4CB1-8202-F1E7DC7C510D}"/>
              </a:ext>
            </a:extLst>
          </p:cNvPr>
          <p:cNvCxnSpPr>
            <a:cxnSpLocks/>
          </p:cNvCxnSpPr>
          <p:nvPr userDrawn="1"/>
        </p:nvCxnSpPr>
        <p:spPr>
          <a:xfrm>
            <a:off x="540000" y="1438261"/>
            <a:ext cx="357486"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26" name="Grafik 25">
            <a:extLst>
              <a:ext uri="{FF2B5EF4-FFF2-40B4-BE49-F238E27FC236}">
                <a16:creationId xmlns:a16="http://schemas.microsoft.com/office/drawing/2014/main" id="{EA838196-E163-452B-BE08-620CD239433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4966" r="4966"/>
          <a:stretch/>
        </p:blipFill>
        <p:spPr>
          <a:xfrm>
            <a:off x="9681882" y="180839"/>
            <a:ext cx="2338074" cy="1060825"/>
          </a:xfrm>
          <a:prstGeom prst="rect">
            <a:avLst/>
          </a:prstGeom>
        </p:spPr>
      </p:pic>
      <p:sp>
        <p:nvSpPr>
          <p:cNvPr id="2" name="Rechteck: abgerundete Ecken 8">
            <a:extLst>
              <a:ext uri="{FF2B5EF4-FFF2-40B4-BE49-F238E27FC236}">
                <a16:creationId xmlns:a16="http://schemas.microsoft.com/office/drawing/2014/main" id="{BE4300DA-A4A6-C4DA-EEDA-38490BA7FB8C}"/>
              </a:ext>
            </a:extLst>
          </p:cNvPr>
          <p:cNvSpPr/>
          <p:nvPr userDrawn="1"/>
        </p:nvSpPr>
        <p:spPr>
          <a:xfrm rot="5400000">
            <a:off x="-664894" y="575090"/>
            <a:ext cx="493854" cy="493854"/>
          </a:xfrm>
          <a:prstGeom prst="roundRect">
            <a:avLst/>
          </a:prstGeom>
          <a:solidFill>
            <a:srgbClr val="282827"/>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4" name="Rechteck: abgerundete Ecken 10">
            <a:extLst>
              <a:ext uri="{FF2B5EF4-FFF2-40B4-BE49-F238E27FC236}">
                <a16:creationId xmlns:a16="http://schemas.microsoft.com/office/drawing/2014/main" id="{3962AF70-1148-2BEB-5338-76B969892666}"/>
              </a:ext>
            </a:extLst>
          </p:cNvPr>
          <p:cNvSpPr/>
          <p:nvPr userDrawn="1"/>
        </p:nvSpPr>
        <p:spPr>
          <a:xfrm rot="5400000">
            <a:off x="-664894" y="1153799"/>
            <a:ext cx="493854" cy="493854"/>
          </a:xfrm>
          <a:prstGeom prst="roundRect">
            <a:avLst/>
          </a:prstGeom>
          <a:solidFill>
            <a:srgbClr val="042C5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6" name="Rechteck: abgerundete Ecken 11">
            <a:extLst>
              <a:ext uri="{FF2B5EF4-FFF2-40B4-BE49-F238E27FC236}">
                <a16:creationId xmlns:a16="http://schemas.microsoft.com/office/drawing/2014/main" id="{349E2E03-F5B3-8E2D-6C25-552702B6D190}"/>
              </a:ext>
            </a:extLst>
          </p:cNvPr>
          <p:cNvSpPr/>
          <p:nvPr userDrawn="1"/>
        </p:nvSpPr>
        <p:spPr>
          <a:xfrm rot="5400000">
            <a:off x="-664894" y="1732508"/>
            <a:ext cx="493854" cy="493854"/>
          </a:xfrm>
          <a:prstGeom prst="roundRect">
            <a:avLst/>
          </a:prstGeom>
          <a:solidFill>
            <a:srgbClr val="6AB1E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7" name="Rechteck: abgerundete Ecken 12">
            <a:extLst>
              <a:ext uri="{FF2B5EF4-FFF2-40B4-BE49-F238E27FC236}">
                <a16:creationId xmlns:a16="http://schemas.microsoft.com/office/drawing/2014/main" id="{292FC8A3-8994-2C02-C534-2E61CDFE1CC9}"/>
              </a:ext>
            </a:extLst>
          </p:cNvPr>
          <p:cNvSpPr/>
          <p:nvPr userDrawn="1"/>
        </p:nvSpPr>
        <p:spPr>
          <a:xfrm rot="5400000">
            <a:off x="-664894" y="2311217"/>
            <a:ext cx="493854" cy="493854"/>
          </a:xfrm>
          <a:prstGeom prst="roundRect">
            <a:avLst/>
          </a:prstGeom>
          <a:solidFill>
            <a:srgbClr val="E21B4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8" name="Rechteck: abgerundete Ecken 13">
            <a:extLst>
              <a:ext uri="{FF2B5EF4-FFF2-40B4-BE49-F238E27FC236}">
                <a16:creationId xmlns:a16="http://schemas.microsoft.com/office/drawing/2014/main" id="{F7E30A9A-D829-09FD-E39F-9B9C6B8F9D7D}"/>
              </a:ext>
            </a:extLst>
          </p:cNvPr>
          <p:cNvSpPr/>
          <p:nvPr userDrawn="1"/>
        </p:nvSpPr>
        <p:spPr>
          <a:xfrm rot="5400000">
            <a:off x="-664894" y="2889926"/>
            <a:ext cx="493854" cy="493854"/>
          </a:xfrm>
          <a:prstGeom prst="roundRect">
            <a:avLst/>
          </a:prstGeom>
          <a:solidFill>
            <a:srgbClr val="FFA15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9" name="Rechteck: abgerundete Ecken 14">
            <a:extLst>
              <a:ext uri="{FF2B5EF4-FFF2-40B4-BE49-F238E27FC236}">
                <a16:creationId xmlns:a16="http://schemas.microsoft.com/office/drawing/2014/main" id="{54B338BB-8F6C-60B7-0C0C-67E58DAC6083}"/>
              </a:ext>
            </a:extLst>
          </p:cNvPr>
          <p:cNvSpPr/>
          <p:nvPr userDrawn="1"/>
        </p:nvSpPr>
        <p:spPr>
          <a:xfrm rot="5400000">
            <a:off x="-664894" y="3468635"/>
            <a:ext cx="493854" cy="493854"/>
          </a:xfrm>
          <a:prstGeom prst="roundRect">
            <a:avLst/>
          </a:prstGeom>
          <a:solidFill>
            <a:srgbClr val="4B357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0" name="Rechteck: abgerundete Ecken 15">
            <a:extLst>
              <a:ext uri="{FF2B5EF4-FFF2-40B4-BE49-F238E27FC236}">
                <a16:creationId xmlns:a16="http://schemas.microsoft.com/office/drawing/2014/main" id="{8CBEBF82-D7B5-9F6E-89DC-61B49EE96C29}"/>
              </a:ext>
            </a:extLst>
          </p:cNvPr>
          <p:cNvSpPr/>
          <p:nvPr userDrawn="1"/>
        </p:nvSpPr>
        <p:spPr>
          <a:xfrm rot="5400000">
            <a:off x="-664894" y="4047344"/>
            <a:ext cx="493854" cy="493854"/>
          </a:xfrm>
          <a:prstGeom prst="roundRect">
            <a:avLst/>
          </a:prstGeom>
          <a:solidFill>
            <a:srgbClr val="D1389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5" name="Rechteck: abgerundete Ecken 16">
            <a:extLst>
              <a:ext uri="{FF2B5EF4-FFF2-40B4-BE49-F238E27FC236}">
                <a16:creationId xmlns:a16="http://schemas.microsoft.com/office/drawing/2014/main" id="{EAA859AF-EDF0-8DCC-AD7A-F31382959EEB}"/>
              </a:ext>
            </a:extLst>
          </p:cNvPr>
          <p:cNvSpPr/>
          <p:nvPr userDrawn="1"/>
        </p:nvSpPr>
        <p:spPr>
          <a:xfrm rot="5400000">
            <a:off x="-664894" y="4626053"/>
            <a:ext cx="493854" cy="493854"/>
          </a:xfrm>
          <a:prstGeom prst="roundRect">
            <a:avLst/>
          </a:prstGeom>
          <a:solidFill>
            <a:srgbClr val="006B6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8" name="Rechteck: abgerundete Ecken 17">
            <a:extLst>
              <a:ext uri="{FF2B5EF4-FFF2-40B4-BE49-F238E27FC236}">
                <a16:creationId xmlns:a16="http://schemas.microsoft.com/office/drawing/2014/main" id="{F25147A1-5A62-5F72-37C9-36817787BB73}"/>
              </a:ext>
            </a:extLst>
          </p:cNvPr>
          <p:cNvSpPr/>
          <p:nvPr userDrawn="1"/>
        </p:nvSpPr>
        <p:spPr>
          <a:xfrm rot="5400000">
            <a:off x="-664894" y="5204762"/>
            <a:ext cx="493854" cy="493854"/>
          </a:xfrm>
          <a:prstGeom prst="roundRect">
            <a:avLst/>
          </a:prstGeom>
          <a:solidFill>
            <a:srgbClr val="25D07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9" name="Rechteck: abgerundete Ecken 8">
            <a:extLst>
              <a:ext uri="{FF2B5EF4-FFF2-40B4-BE49-F238E27FC236}">
                <a16:creationId xmlns:a16="http://schemas.microsoft.com/office/drawing/2014/main" id="{9CF95BF4-517C-4758-A9D4-07CD3B762928}"/>
              </a:ext>
            </a:extLst>
          </p:cNvPr>
          <p:cNvSpPr/>
          <p:nvPr userDrawn="1"/>
        </p:nvSpPr>
        <p:spPr>
          <a:xfrm rot="5400000">
            <a:off x="-657559" y="-3619"/>
            <a:ext cx="493854" cy="493854"/>
          </a:xfrm>
          <a:prstGeom prst="round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30" name="Rechteck: abgerundete Ecken 16">
            <a:extLst>
              <a:ext uri="{FF2B5EF4-FFF2-40B4-BE49-F238E27FC236}">
                <a16:creationId xmlns:a16="http://schemas.microsoft.com/office/drawing/2014/main" id="{1C0AEE48-35AD-A13A-9999-8EFB57BD1A79}"/>
              </a:ext>
            </a:extLst>
          </p:cNvPr>
          <p:cNvSpPr/>
          <p:nvPr userDrawn="1"/>
        </p:nvSpPr>
        <p:spPr>
          <a:xfrm rot="5400000">
            <a:off x="-664894" y="5783471"/>
            <a:ext cx="493854" cy="493854"/>
          </a:xfrm>
          <a:prstGeom prst="roundRect">
            <a:avLst/>
          </a:prstGeom>
          <a:solidFill>
            <a:srgbClr val="50718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31" name="Rechteck: abgerundete Ecken 17">
            <a:extLst>
              <a:ext uri="{FF2B5EF4-FFF2-40B4-BE49-F238E27FC236}">
                <a16:creationId xmlns:a16="http://schemas.microsoft.com/office/drawing/2014/main" id="{CEB67EA5-0A6E-7A9F-567F-807D570C35A4}"/>
              </a:ext>
            </a:extLst>
          </p:cNvPr>
          <p:cNvSpPr/>
          <p:nvPr userDrawn="1"/>
        </p:nvSpPr>
        <p:spPr>
          <a:xfrm rot="5400000">
            <a:off x="-664894" y="6362177"/>
            <a:ext cx="493854" cy="493854"/>
          </a:xfrm>
          <a:prstGeom prst="roundRect">
            <a:avLst/>
          </a:prstGeom>
          <a:solidFill>
            <a:srgbClr val="77B6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5" name="Fußzeilenplatzhalter 16">
            <a:extLst>
              <a:ext uri="{FF2B5EF4-FFF2-40B4-BE49-F238E27FC236}">
                <a16:creationId xmlns:a16="http://schemas.microsoft.com/office/drawing/2014/main" id="{EDC0D8DE-EE55-6001-ED23-E14CA9744637}"/>
              </a:ext>
            </a:extLst>
          </p:cNvPr>
          <p:cNvSpPr txBox="1">
            <a:spLocks/>
          </p:cNvSpPr>
          <p:nvPr userDrawn="1"/>
        </p:nvSpPr>
        <p:spPr>
          <a:xfrm>
            <a:off x="1070388" y="6480000"/>
            <a:ext cx="2577535" cy="216000"/>
          </a:xfrm>
          <a:prstGeom prst="rect">
            <a:avLst/>
          </a:prstGeom>
        </p:spPr>
        <p:txBody>
          <a:bodyPr vert="horz" lIns="0" tIns="0" rIns="0" bIns="0" rtlCol="0" anchor="t"/>
          <a:lstStyle>
            <a:defPPr>
              <a:defRPr lang="de-DE"/>
            </a:defPPr>
            <a:lvl1pPr marL="0" algn="l"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solidFill>
                  <a:srgbClr val="000000"/>
                </a:solidFill>
              </a:rPr>
              <a:t>© </a:t>
            </a:r>
            <a:r>
              <a:rPr lang="en-DE" dirty="0">
                <a:solidFill>
                  <a:srgbClr val="000000"/>
                </a:solidFill>
              </a:rPr>
              <a:t>Graduate School CVT </a:t>
            </a:r>
            <a:r>
              <a:rPr lang="de-DE" dirty="0">
                <a:solidFill>
                  <a:srgbClr val="000000"/>
                </a:solidFill>
              </a:rPr>
              <a:t>/ RPTU Kaiserslautern-Landau</a:t>
            </a:r>
          </a:p>
          <a:p>
            <a:endParaRPr lang="de-DE" dirty="0">
              <a:solidFill>
                <a:srgbClr val="000000"/>
              </a:solidFill>
            </a:endParaRPr>
          </a:p>
        </p:txBody>
      </p:sp>
      <p:sp>
        <p:nvSpPr>
          <p:cNvPr id="6" name="Fußzeilenplatzhalter 16">
            <a:extLst>
              <a:ext uri="{FF2B5EF4-FFF2-40B4-BE49-F238E27FC236}">
                <a16:creationId xmlns:a16="http://schemas.microsoft.com/office/drawing/2014/main" id="{F653A94C-5715-083C-0A47-4E811A5962A3}"/>
              </a:ext>
            </a:extLst>
          </p:cNvPr>
          <p:cNvSpPr txBox="1">
            <a:spLocks/>
          </p:cNvSpPr>
          <p:nvPr userDrawn="1"/>
        </p:nvSpPr>
        <p:spPr>
          <a:xfrm>
            <a:off x="10335600" y="6480000"/>
            <a:ext cx="1337719" cy="216000"/>
          </a:xfrm>
          <a:prstGeom prst="rect">
            <a:avLst/>
          </a:prstGeom>
        </p:spPr>
        <p:txBody>
          <a:bodyPr vert="horz" lIns="0" tIns="0" rIns="0" bIns="0" rtlCol="0" anchor="t"/>
          <a:lstStyle>
            <a:defPPr>
              <a:defRPr lang="de-DE"/>
            </a:defPPr>
            <a:lvl1pPr marL="0" algn="ctr"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dirty="0">
                <a:solidFill>
                  <a:srgbClr val="000000"/>
                </a:solidFill>
              </a:rPr>
              <a:t>31.01.2024</a:t>
            </a:r>
          </a:p>
        </p:txBody>
      </p:sp>
      <p:sp>
        <p:nvSpPr>
          <p:cNvPr id="7" name="Fußzeilenplatzhalter 16">
            <a:extLst>
              <a:ext uri="{FF2B5EF4-FFF2-40B4-BE49-F238E27FC236}">
                <a16:creationId xmlns:a16="http://schemas.microsoft.com/office/drawing/2014/main" id="{5478A52A-25E0-437A-D707-46E86C6845E4}"/>
              </a:ext>
            </a:extLst>
          </p:cNvPr>
          <p:cNvSpPr txBox="1">
            <a:spLocks/>
          </p:cNvSpPr>
          <p:nvPr userDrawn="1"/>
        </p:nvSpPr>
        <p:spPr>
          <a:xfrm>
            <a:off x="4445923" y="6480000"/>
            <a:ext cx="3300153" cy="216000"/>
          </a:xfrm>
          <a:prstGeom prst="rect">
            <a:avLst/>
          </a:prstGeom>
        </p:spPr>
        <p:txBody>
          <a:bodyPr vert="horz" lIns="0" tIns="0" rIns="0" bIns="0" rtlCol="0" anchor="t"/>
          <a:lstStyle>
            <a:defPPr>
              <a:defRPr lang="de-DE"/>
            </a:defPPr>
            <a:lvl1pPr marL="0" algn="l"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dirty="0">
                <a:solidFill>
                  <a:srgbClr val="000000"/>
                </a:solidFill>
              </a:rPr>
              <a:t>Group 1: </a:t>
            </a:r>
            <a:r>
              <a:rPr lang="en-IN" dirty="0" err="1">
                <a:solidFill>
                  <a:srgbClr val="000000"/>
                </a:solidFill>
              </a:rPr>
              <a:t>Aishwary</a:t>
            </a:r>
            <a:r>
              <a:rPr lang="en-IN" dirty="0">
                <a:solidFill>
                  <a:srgbClr val="000000"/>
                </a:solidFill>
              </a:rPr>
              <a:t> </a:t>
            </a:r>
            <a:r>
              <a:rPr lang="en-IN" dirty="0" err="1">
                <a:solidFill>
                  <a:srgbClr val="000000"/>
                </a:solidFill>
              </a:rPr>
              <a:t>Tamhankar</a:t>
            </a:r>
            <a:r>
              <a:rPr lang="en-IN" dirty="0">
                <a:solidFill>
                  <a:srgbClr val="000000"/>
                </a:solidFill>
              </a:rPr>
              <a:t>, Nikhil Verma, Sarvesh Telang</a:t>
            </a:r>
            <a:endParaRPr lang="de-DE" dirty="0">
              <a:solidFill>
                <a:srgbClr val="000000"/>
              </a:solidFill>
            </a:endParaRPr>
          </a:p>
        </p:txBody>
      </p:sp>
      <p:sp>
        <p:nvSpPr>
          <p:cNvPr id="9" name="Textfeld 11">
            <a:extLst>
              <a:ext uri="{FF2B5EF4-FFF2-40B4-BE49-F238E27FC236}">
                <a16:creationId xmlns:a16="http://schemas.microsoft.com/office/drawing/2014/main" id="{8C11DCBC-9CCA-536B-716D-E7B7D1B494F3}"/>
              </a:ext>
            </a:extLst>
          </p:cNvPr>
          <p:cNvSpPr txBox="1"/>
          <p:nvPr userDrawn="1"/>
        </p:nvSpPr>
        <p:spPr>
          <a:xfrm>
            <a:off x="540000" y="6480000"/>
            <a:ext cx="360000" cy="216000"/>
          </a:xfrm>
          <a:prstGeom prst="rect">
            <a:avLst/>
          </a:prstGeom>
        </p:spPr>
        <p:txBody>
          <a:bodyPr vert="horz" wrap="square" lIns="0" tIns="0" rIns="0" bIns="0" rtlCol="0">
            <a:noAutofit/>
          </a:bodyPr>
          <a:lstStyle/>
          <a:p>
            <a:pPr algn="l">
              <a:lnSpc>
                <a:spcPct val="110000"/>
              </a:lnSpc>
              <a:spcBef>
                <a:spcPts val="1000"/>
              </a:spcBef>
            </a:pPr>
            <a:fld id="{157AE31C-77B0-4694-9214-AF8C8D1CB5E9}" type="slidenum">
              <a:rPr lang="de-DE" sz="800" b="1" smtClean="0">
                <a:solidFill>
                  <a:srgbClr val="000000"/>
                </a:solidFill>
                <a:latin typeface="Red Hat Text" panose="02010303040201060303" pitchFamily="2" charset="0"/>
                <a:ea typeface="Red Hat Text" panose="02010303040201060303" pitchFamily="2" charset="0"/>
                <a:cs typeface="Red Hat Text" panose="02010303040201060303" pitchFamily="2" charset="0"/>
              </a:rPr>
              <a:pPr algn="l">
                <a:lnSpc>
                  <a:spcPct val="110000"/>
                </a:lnSpc>
                <a:spcBef>
                  <a:spcPts val="1000"/>
                </a:spcBef>
              </a:pPr>
              <a:t>‹#›</a:t>
            </a:fld>
            <a:endParaRPr lang="de-DE" sz="800" b="1" cap="none" dirty="0" err="1">
              <a:solidFill>
                <a:srgbClr val="000000"/>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endParaRPr>
          </a:p>
        </p:txBody>
      </p:sp>
    </p:spTree>
    <p:extLst>
      <p:ext uri="{BB962C8B-B14F-4D97-AF65-F5344CB8AC3E}">
        <p14:creationId xmlns:p14="http://schemas.microsoft.com/office/powerpoint/2010/main" val="729526672"/>
      </p:ext>
    </p:extLst>
  </p:cSld>
  <p:clrMap bg1="lt1" tx1="dk1" bg2="lt2" tx2="dk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Lst>
  <p:hf hdr="0" ftr="0" dt="0"/>
  <p:txStyles>
    <p:titleStyle>
      <a:lvl1pPr algn="l" defTabSz="914415" rtl="0" eaLnBrk="1" latinLnBrk="0" hangingPunct="1">
        <a:lnSpc>
          <a:spcPct val="90000"/>
        </a:lnSpc>
        <a:spcBef>
          <a:spcPct val="0"/>
        </a:spcBef>
        <a:buNone/>
        <a:defRPr sz="2600" b="1"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p:titleStyle>
    <p:bodyStyle>
      <a:lvl1pPr marL="228603" indent="-228603" algn="l" defTabSz="914415" rtl="0" eaLnBrk="1" latinLnBrk="0" hangingPunct="1">
        <a:lnSpc>
          <a:spcPct val="110000"/>
        </a:lnSpc>
        <a:spcBef>
          <a:spcPts val="1000"/>
        </a:spcBef>
        <a:buFont typeface="Systemschrift Normal"/>
        <a:buChar char="&gt;"/>
        <a:defRPr sz="16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1pPr>
      <a:lvl2pPr marL="685811" indent="-228603" algn="l" defTabSz="914415" rtl="0" eaLnBrk="1" latinLnBrk="0" hangingPunct="1">
        <a:lnSpc>
          <a:spcPct val="110000"/>
        </a:lnSpc>
        <a:spcBef>
          <a:spcPts val="1000"/>
        </a:spcBef>
        <a:buFont typeface="Systemschrift Normal"/>
        <a:buChar char="&gt;"/>
        <a:defRPr sz="14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2pPr>
      <a:lvl3pPr marL="1143018" indent="-228603" algn="l" defTabSz="914415" rtl="0" eaLnBrk="1" latinLnBrk="0" hangingPunct="1">
        <a:lnSpc>
          <a:spcPct val="110000"/>
        </a:lnSpc>
        <a:spcBef>
          <a:spcPts val="1000"/>
        </a:spcBef>
        <a:buFont typeface="Systemschrift Normal"/>
        <a:buChar char="&gt;"/>
        <a:defRPr sz="14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3pPr>
      <a:lvl4pPr marL="1600225" indent="-228603" algn="l" defTabSz="914415" rtl="0" eaLnBrk="1" latinLnBrk="0" hangingPunct="1">
        <a:lnSpc>
          <a:spcPct val="110000"/>
        </a:lnSpc>
        <a:spcBef>
          <a:spcPts val="1000"/>
        </a:spcBef>
        <a:buFont typeface="Systemschrift Normal"/>
        <a:buChar char="&gt;"/>
        <a:defRPr sz="11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gn="l" defTabSz="914415" rtl="0" eaLnBrk="1" latinLnBrk="0" hangingPunct="1">
        <a:lnSpc>
          <a:spcPct val="110000"/>
        </a:lnSpc>
        <a:spcBef>
          <a:spcPts val="1000"/>
        </a:spcBef>
        <a:buFont typeface="Systemschrift Normal"/>
        <a:buChar char="&gt;"/>
        <a:defRPr sz="11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vl6pPr marL="2514640"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46"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54"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61"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15" rtl="0" eaLnBrk="1" latinLnBrk="0" hangingPunct="1">
        <a:defRPr sz="1800" kern="1200">
          <a:solidFill>
            <a:schemeClr val="tx1"/>
          </a:solidFill>
          <a:latin typeface="+mn-lt"/>
          <a:ea typeface="+mn-ea"/>
          <a:cs typeface="+mn-cs"/>
        </a:defRPr>
      </a:lvl1pPr>
      <a:lvl2pPr marL="457207" algn="l" defTabSz="914415" rtl="0" eaLnBrk="1" latinLnBrk="0" hangingPunct="1">
        <a:defRPr sz="1800" kern="1200">
          <a:solidFill>
            <a:schemeClr val="tx1"/>
          </a:solidFill>
          <a:latin typeface="+mn-lt"/>
          <a:ea typeface="+mn-ea"/>
          <a:cs typeface="+mn-cs"/>
        </a:defRPr>
      </a:lvl2pPr>
      <a:lvl3pPr marL="914415" algn="l" defTabSz="914415" rtl="0" eaLnBrk="1" latinLnBrk="0" hangingPunct="1">
        <a:defRPr sz="1800" kern="1200">
          <a:solidFill>
            <a:schemeClr val="tx1"/>
          </a:solidFill>
          <a:latin typeface="+mn-lt"/>
          <a:ea typeface="+mn-ea"/>
          <a:cs typeface="+mn-cs"/>
        </a:defRPr>
      </a:lvl3pPr>
      <a:lvl4pPr marL="1371622" algn="l" defTabSz="914415" rtl="0" eaLnBrk="1" latinLnBrk="0" hangingPunct="1">
        <a:defRPr sz="1800" kern="1200">
          <a:solidFill>
            <a:schemeClr val="tx1"/>
          </a:solidFill>
          <a:latin typeface="+mn-lt"/>
          <a:ea typeface="+mn-ea"/>
          <a:cs typeface="+mn-cs"/>
        </a:defRPr>
      </a:lvl4pPr>
      <a:lvl5pPr marL="1828828" algn="l" defTabSz="914415" rtl="0" eaLnBrk="1" latinLnBrk="0" hangingPunct="1">
        <a:defRPr sz="1800" kern="1200">
          <a:solidFill>
            <a:schemeClr val="tx1"/>
          </a:solidFill>
          <a:latin typeface="+mn-lt"/>
          <a:ea typeface="+mn-ea"/>
          <a:cs typeface="+mn-cs"/>
        </a:defRPr>
      </a:lvl5pPr>
      <a:lvl6pPr marL="2286036" algn="l" defTabSz="914415" rtl="0" eaLnBrk="1" latinLnBrk="0" hangingPunct="1">
        <a:defRPr sz="1800" kern="1200">
          <a:solidFill>
            <a:schemeClr val="tx1"/>
          </a:solidFill>
          <a:latin typeface="+mn-lt"/>
          <a:ea typeface="+mn-ea"/>
          <a:cs typeface="+mn-cs"/>
        </a:defRPr>
      </a:lvl6pPr>
      <a:lvl7pPr marL="2743243" algn="l" defTabSz="914415" rtl="0" eaLnBrk="1" latinLnBrk="0" hangingPunct="1">
        <a:defRPr sz="1800" kern="1200">
          <a:solidFill>
            <a:schemeClr val="tx1"/>
          </a:solidFill>
          <a:latin typeface="+mn-lt"/>
          <a:ea typeface="+mn-ea"/>
          <a:cs typeface="+mn-cs"/>
        </a:defRPr>
      </a:lvl7pPr>
      <a:lvl8pPr marL="3200450" algn="l" defTabSz="914415" rtl="0" eaLnBrk="1" latinLnBrk="0" hangingPunct="1">
        <a:defRPr sz="1800" kern="1200">
          <a:solidFill>
            <a:schemeClr val="tx1"/>
          </a:solidFill>
          <a:latin typeface="+mn-lt"/>
          <a:ea typeface="+mn-ea"/>
          <a:cs typeface="+mn-cs"/>
        </a:defRPr>
      </a:lvl8pPr>
      <a:lvl9pPr marL="3657658" algn="l" defTabSz="91441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userDrawn="1">
          <p15:clr>
            <a:srgbClr val="F26B43"/>
          </p15:clr>
        </p15:guide>
        <p15:guide id="4" pos="7355" userDrawn="1">
          <p15:clr>
            <a:srgbClr val="F26B43"/>
          </p15:clr>
        </p15:guide>
        <p15:guide id="5" orient="horz" pos="1003" userDrawn="1">
          <p15:clr>
            <a:srgbClr val="F26B43"/>
          </p15:clr>
        </p15:guide>
        <p15:guide id="6" orient="horz" pos="3974" userDrawn="1">
          <p15:clr>
            <a:srgbClr val="F26B43"/>
          </p15:clr>
        </p15:guide>
        <p15:guide id="7" pos="3953" userDrawn="1">
          <p15:clr>
            <a:srgbClr val="F26B43"/>
          </p15:clr>
        </p15:guide>
        <p15:guide id="8" pos="372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Rechteck: abgerundete Ecken 8">
            <a:extLst>
              <a:ext uri="{FF2B5EF4-FFF2-40B4-BE49-F238E27FC236}">
                <a16:creationId xmlns:a16="http://schemas.microsoft.com/office/drawing/2014/main" id="{7855622E-853C-742E-D7DC-88C9F1CC41AD}"/>
              </a:ext>
            </a:extLst>
          </p:cNvPr>
          <p:cNvSpPr/>
          <p:nvPr userDrawn="1"/>
        </p:nvSpPr>
        <p:spPr>
          <a:xfrm rot="5400000">
            <a:off x="-664894" y="575090"/>
            <a:ext cx="493854" cy="493854"/>
          </a:xfrm>
          <a:prstGeom prst="roundRect">
            <a:avLst/>
          </a:prstGeom>
          <a:solidFill>
            <a:srgbClr val="282827"/>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13" name="Rechteck: abgerundete Ecken 10">
            <a:extLst>
              <a:ext uri="{FF2B5EF4-FFF2-40B4-BE49-F238E27FC236}">
                <a16:creationId xmlns:a16="http://schemas.microsoft.com/office/drawing/2014/main" id="{06D90CCF-65CB-AF8E-B2F4-765BCA497A85}"/>
              </a:ext>
            </a:extLst>
          </p:cNvPr>
          <p:cNvSpPr/>
          <p:nvPr userDrawn="1"/>
        </p:nvSpPr>
        <p:spPr>
          <a:xfrm rot="5400000">
            <a:off x="-664894" y="1153799"/>
            <a:ext cx="493854" cy="493854"/>
          </a:xfrm>
          <a:prstGeom prst="roundRect">
            <a:avLst/>
          </a:prstGeom>
          <a:solidFill>
            <a:srgbClr val="042C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14" name="Rechteck: abgerundete Ecken 11">
            <a:extLst>
              <a:ext uri="{FF2B5EF4-FFF2-40B4-BE49-F238E27FC236}">
                <a16:creationId xmlns:a16="http://schemas.microsoft.com/office/drawing/2014/main" id="{7A56F5D6-7217-A943-B92C-8DE1D2176283}"/>
              </a:ext>
            </a:extLst>
          </p:cNvPr>
          <p:cNvSpPr/>
          <p:nvPr userDrawn="1"/>
        </p:nvSpPr>
        <p:spPr>
          <a:xfrm rot="5400000">
            <a:off x="-664894" y="1732508"/>
            <a:ext cx="493854" cy="493854"/>
          </a:xfrm>
          <a:prstGeom prst="roundRect">
            <a:avLst/>
          </a:prstGeom>
          <a:solidFill>
            <a:srgbClr val="6AB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15" name="Rechteck: abgerundete Ecken 12">
            <a:extLst>
              <a:ext uri="{FF2B5EF4-FFF2-40B4-BE49-F238E27FC236}">
                <a16:creationId xmlns:a16="http://schemas.microsoft.com/office/drawing/2014/main" id="{1F270B53-0C9C-461E-8BFE-F55F1AEC7F7A}"/>
              </a:ext>
            </a:extLst>
          </p:cNvPr>
          <p:cNvSpPr/>
          <p:nvPr userDrawn="1"/>
        </p:nvSpPr>
        <p:spPr>
          <a:xfrm rot="5400000">
            <a:off x="-664894" y="2311217"/>
            <a:ext cx="493854" cy="493854"/>
          </a:xfrm>
          <a:prstGeom prst="roundRect">
            <a:avLst/>
          </a:prstGeom>
          <a:solidFill>
            <a:srgbClr val="E21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16" name="Rechteck: abgerundete Ecken 13">
            <a:extLst>
              <a:ext uri="{FF2B5EF4-FFF2-40B4-BE49-F238E27FC236}">
                <a16:creationId xmlns:a16="http://schemas.microsoft.com/office/drawing/2014/main" id="{71F8C600-EA9C-3739-25AA-C5E16D227A8E}"/>
              </a:ext>
            </a:extLst>
          </p:cNvPr>
          <p:cNvSpPr/>
          <p:nvPr userDrawn="1"/>
        </p:nvSpPr>
        <p:spPr>
          <a:xfrm rot="5400000">
            <a:off x="-664894" y="2889926"/>
            <a:ext cx="493854" cy="493854"/>
          </a:xfrm>
          <a:prstGeom prst="roundRect">
            <a:avLst/>
          </a:prstGeom>
          <a:solidFill>
            <a:srgbClr val="FFA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17" name="Rechteck: abgerundete Ecken 14">
            <a:extLst>
              <a:ext uri="{FF2B5EF4-FFF2-40B4-BE49-F238E27FC236}">
                <a16:creationId xmlns:a16="http://schemas.microsoft.com/office/drawing/2014/main" id="{DB82AC4A-A30F-A9DC-F31B-E327801D11F8}"/>
              </a:ext>
            </a:extLst>
          </p:cNvPr>
          <p:cNvSpPr/>
          <p:nvPr userDrawn="1"/>
        </p:nvSpPr>
        <p:spPr>
          <a:xfrm rot="5400000">
            <a:off x="-664894" y="3468635"/>
            <a:ext cx="493854" cy="493854"/>
          </a:xfrm>
          <a:prstGeom prst="roundRect">
            <a:avLst/>
          </a:prstGeom>
          <a:solidFill>
            <a:srgbClr val="4B3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18" name="Rechteck: abgerundete Ecken 15">
            <a:extLst>
              <a:ext uri="{FF2B5EF4-FFF2-40B4-BE49-F238E27FC236}">
                <a16:creationId xmlns:a16="http://schemas.microsoft.com/office/drawing/2014/main" id="{CCB3EED7-2614-222C-2652-B1BAC18763C3}"/>
              </a:ext>
            </a:extLst>
          </p:cNvPr>
          <p:cNvSpPr/>
          <p:nvPr userDrawn="1"/>
        </p:nvSpPr>
        <p:spPr>
          <a:xfrm rot="5400000">
            <a:off x="-664894" y="4047344"/>
            <a:ext cx="493854" cy="493854"/>
          </a:xfrm>
          <a:prstGeom prst="roundRect">
            <a:avLst/>
          </a:prstGeom>
          <a:solidFill>
            <a:srgbClr val="D13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19" name="Rechteck: abgerundete Ecken 16">
            <a:extLst>
              <a:ext uri="{FF2B5EF4-FFF2-40B4-BE49-F238E27FC236}">
                <a16:creationId xmlns:a16="http://schemas.microsoft.com/office/drawing/2014/main" id="{57EECAC3-8550-1D05-B50E-55DAC8A2F18B}"/>
              </a:ext>
            </a:extLst>
          </p:cNvPr>
          <p:cNvSpPr/>
          <p:nvPr userDrawn="1"/>
        </p:nvSpPr>
        <p:spPr>
          <a:xfrm rot="5400000">
            <a:off x="-664894" y="4626053"/>
            <a:ext cx="493854" cy="493854"/>
          </a:xfrm>
          <a:prstGeom prst="roundRect">
            <a:avLst/>
          </a:prstGeom>
          <a:solidFill>
            <a:srgbClr val="006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20" name="Rechteck: abgerundete Ecken 17">
            <a:extLst>
              <a:ext uri="{FF2B5EF4-FFF2-40B4-BE49-F238E27FC236}">
                <a16:creationId xmlns:a16="http://schemas.microsoft.com/office/drawing/2014/main" id="{7B937638-6205-011F-E4E9-EFD235074EA0}"/>
              </a:ext>
            </a:extLst>
          </p:cNvPr>
          <p:cNvSpPr/>
          <p:nvPr userDrawn="1"/>
        </p:nvSpPr>
        <p:spPr>
          <a:xfrm rot="5400000">
            <a:off x="-664894" y="5204762"/>
            <a:ext cx="493854" cy="493854"/>
          </a:xfrm>
          <a:prstGeom prst="roundRect">
            <a:avLst/>
          </a:prstGeom>
          <a:solidFill>
            <a:srgbClr val="25D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21" name="Rechteck: abgerundete Ecken 8">
            <a:extLst>
              <a:ext uri="{FF2B5EF4-FFF2-40B4-BE49-F238E27FC236}">
                <a16:creationId xmlns:a16="http://schemas.microsoft.com/office/drawing/2014/main" id="{A6E4DE83-B895-ECBD-39F1-6FFF2A232675}"/>
              </a:ext>
            </a:extLst>
          </p:cNvPr>
          <p:cNvSpPr/>
          <p:nvPr userDrawn="1"/>
        </p:nvSpPr>
        <p:spPr>
          <a:xfrm rot="5400000">
            <a:off x="-657559" y="-3619"/>
            <a:ext cx="493854" cy="493854"/>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22" name="Rechteck: abgerundete Ecken 16">
            <a:extLst>
              <a:ext uri="{FF2B5EF4-FFF2-40B4-BE49-F238E27FC236}">
                <a16:creationId xmlns:a16="http://schemas.microsoft.com/office/drawing/2014/main" id="{D1805635-51C4-6600-F97A-3580473D7BE9}"/>
              </a:ext>
            </a:extLst>
          </p:cNvPr>
          <p:cNvSpPr/>
          <p:nvPr userDrawn="1"/>
        </p:nvSpPr>
        <p:spPr>
          <a:xfrm rot="5400000">
            <a:off x="-664894" y="5783471"/>
            <a:ext cx="493854" cy="49385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23" name="Rechteck: abgerundete Ecken 17">
            <a:extLst>
              <a:ext uri="{FF2B5EF4-FFF2-40B4-BE49-F238E27FC236}">
                <a16:creationId xmlns:a16="http://schemas.microsoft.com/office/drawing/2014/main" id="{70EA7F5E-7B59-E66D-4096-4E32E3EC55E3}"/>
              </a:ext>
            </a:extLst>
          </p:cNvPr>
          <p:cNvSpPr/>
          <p:nvPr userDrawn="1"/>
        </p:nvSpPr>
        <p:spPr>
          <a:xfrm rot="5400000">
            <a:off x="-664894" y="6362177"/>
            <a:ext cx="493854" cy="493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Tree>
    <p:extLst>
      <p:ext uri="{BB962C8B-B14F-4D97-AF65-F5344CB8AC3E}">
        <p14:creationId xmlns:p14="http://schemas.microsoft.com/office/powerpoint/2010/main" val="4146509777"/>
      </p:ext>
    </p:extLst>
  </p:cSld>
  <p:clrMap bg1="lt1" tx1="dk1" bg2="lt2" tx2="dk2" accent1="accent1" accent2="accent2" accent3="accent3" accent4="accent4" accent5="accent5" accent6="accent6" hlink="hlink" folHlink="folHlink"/>
  <p:sldLayoutIdLst>
    <p:sldLayoutId id="2147484170" r:id="rId1"/>
    <p:sldLayoutId id="2147484171" r:id="rId2"/>
    <p:sldLayoutId id="2147484174" r:id="rId3"/>
    <p:sldLayoutId id="2147484175" r:id="rId4"/>
    <p:sldLayoutId id="2147484308" r:id="rId5"/>
    <p:sldLayoutId id="2147484183" r:id="rId6"/>
    <p:sldLayoutId id="214748418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95D3C21-9961-5443-B584-731387FFD798}"/>
              </a:ext>
            </a:extLst>
          </p:cNvPr>
          <p:cNvGraphicFramePr>
            <a:graphicFrameLocks noChangeAspect="1"/>
          </p:cNvGraphicFramePr>
          <p:nvPr userDrawn="1">
            <p:custDataLst>
              <p:tags r:id="rId10"/>
            </p:custDataLst>
          </p:nvPr>
        </p:nvGraphicFramePr>
        <p:xfrm>
          <a:off x="1589" y="1588"/>
          <a:ext cx="1227" cy="1588"/>
        </p:xfrm>
        <a:graphic>
          <a:graphicData uri="http://schemas.openxmlformats.org/presentationml/2006/ole">
            <mc:AlternateContent xmlns:mc="http://schemas.openxmlformats.org/markup-compatibility/2006">
              <mc:Choice xmlns:v="urn:schemas-microsoft-com:vml" Requires="v">
                <p:oleObj name="think-cell Folie" r:id="rId11" imgW="7772400" imgH="10058400" progId="TCLayout.ActiveDocument.1">
                  <p:embed/>
                </p:oleObj>
              </mc:Choice>
              <mc:Fallback>
                <p:oleObj name="think-cell Folie" r:id="rId11" imgW="7772400" imgH="10058400" progId="TCLayout.ActiveDocument.1">
                  <p:embed/>
                  <p:pic>
                    <p:nvPicPr>
                      <p:cNvPr id="8" name="Object 7" hidden="1">
                        <a:extLst>
                          <a:ext uri="{FF2B5EF4-FFF2-40B4-BE49-F238E27FC236}">
                            <a16:creationId xmlns:a16="http://schemas.microsoft.com/office/drawing/2014/main" id="{495D3C21-9961-5443-B584-731387FFD798}"/>
                          </a:ext>
                        </a:extLst>
                      </p:cNvPr>
                      <p:cNvPicPr/>
                      <p:nvPr/>
                    </p:nvPicPr>
                    <p:blipFill>
                      <a:blip r:embed="rId12"/>
                      <a:stretch>
                        <a:fillRect/>
                      </a:stretch>
                    </p:blipFill>
                    <p:spPr>
                      <a:xfrm>
                        <a:off x="1589" y="1588"/>
                        <a:ext cx="1227" cy="1588"/>
                      </a:xfrm>
                      <a:prstGeom prst="rect">
                        <a:avLst/>
                      </a:prstGeom>
                    </p:spPr>
                  </p:pic>
                </p:oleObj>
              </mc:Fallback>
            </mc:AlternateContent>
          </a:graphicData>
        </a:graphic>
      </p:graphicFrame>
      <p:sp>
        <p:nvSpPr>
          <p:cNvPr id="21" name="Fußzeilenplatzhalter 16">
            <a:extLst>
              <a:ext uri="{FF2B5EF4-FFF2-40B4-BE49-F238E27FC236}">
                <a16:creationId xmlns:a16="http://schemas.microsoft.com/office/drawing/2014/main" id="{A4708744-124B-4116-95EC-4850C4F3F5F2}"/>
              </a:ext>
            </a:extLst>
          </p:cNvPr>
          <p:cNvSpPr txBox="1">
            <a:spLocks/>
          </p:cNvSpPr>
          <p:nvPr userDrawn="1"/>
        </p:nvSpPr>
        <p:spPr>
          <a:xfrm>
            <a:off x="1070388" y="6480000"/>
            <a:ext cx="2577535" cy="216000"/>
          </a:xfrm>
          <a:prstGeom prst="rect">
            <a:avLst/>
          </a:prstGeom>
        </p:spPr>
        <p:txBody>
          <a:bodyPr vert="horz" lIns="0" tIns="0" rIns="0" bIns="0" rtlCol="0" anchor="t"/>
          <a:lstStyle>
            <a:defPPr>
              <a:defRPr lang="de-DE"/>
            </a:defPPr>
            <a:lvl1pPr marL="0" algn="l"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solidFill>
                  <a:srgbClr val="000000"/>
                </a:solidFill>
              </a:rPr>
              <a:t>© </a:t>
            </a:r>
            <a:r>
              <a:rPr lang="en-DE" dirty="0">
                <a:solidFill>
                  <a:srgbClr val="000000"/>
                </a:solidFill>
              </a:rPr>
              <a:t>Graduate School CVT </a:t>
            </a:r>
            <a:r>
              <a:rPr lang="de-DE" dirty="0">
                <a:solidFill>
                  <a:srgbClr val="000000"/>
                </a:solidFill>
              </a:rPr>
              <a:t>/ RPTU Kaiserslautern-Landau</a:t>
            </a:r>
          </a:p>
          <a:p>
            <a:endParaRPr lang="de-DE" dirty="0">
              <a:solidFill>
                <a:srgbClr val="000000"/>
              </a:solidFill>
            </a:endParaRPr>
          </a:p>
        </p:txBody>
      </p:sp>
      <p:sp>
        <p:nvSpPr>
          <p:cNvPr id="23" name="Fußzeilenplatzhalter 16">
            <a:extLst>
              <a:ext uri="{FF2B5EF4-FFF2-40B4-BE49-F238E27FC236}">
                <a16:creationId xmlns:a16="http://schemas.microsoft.com/office/drawing/2014/main" id="{DFB16782-5964-4473-9CA1-5269AD53837B}"/>
              </a:ext>
            </a:extLst>
          </p:cNvPr>
          <p:cNvSpPr txBox="1">
            <a:spLocks/>
          </p:cNvSpPr>
          <p:nvPr userDrawn="1"/>
        </p:nvSpPr>
        <p:spPr>
          <a:xfrm>
            <a:off x="10335600" y="6480000"/>
            <a:ext cx="1337719" cy="216000"/>
          </a:xfrm>
          <a:prstGeom prst="rect">
            <a:avLst/>
          </a:prstGeom>
        </p:spPr>
        <p:txBody>
          <a:bodyPr vert="horz" lIns="0" tIns="0" rIns="0" bIns="0" rtlCol="0" anchor="t"/>
          <a:lstStyle>
            <a:defPPr>
              <a:defRPr lang="de-DE"/>
            </a:defPPr>
            <a:lvl1pPr marL="0" algn="ctr"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DE" dirty="0">
                <a:solidFill>
                  <a:srgbClr val="000000"/>
                </a:solidFill>
              </a:rPr>
              <a:t>Date</a:t>
            </a:r>
            <a:endParaRPr lang="de-DE" dirty="0">
              <a:solidFill>
                <a:srgbClr val="000000"/>
              </a:solidFill>
            </a:endParaRPr>
          </a:p>
        </p:txBody>
      </p:sp>
      <p:cxnSp>
        <p:nvCxnSpPr>
          <p:cNvPr id="24" name="Gerader Verbinder 3">
            <a:extLst>
              <a:ext uri="{FF2B5EF4-FFF2-40B4-BE49-F238E27FC236}">
                <a16:creationId xmlns:a16="http://schemas.microsoft.com/office/drawing/2014/main" id="{F29698FB-C047-4CB1-8202-F1E7DC7C510D}"/>
              </a:ext>
            </a:extLst>
          </p:cNvPr>
          <p:cNvCxnSpPr>
            <a:cxnSpLocks/>
          </p:cNvCxnSpPr>
          <p:nvPr userDrawn="1"/>
        </p:nvCxnSpPr>
        <p:spPr>
          <a:xfrm>
            <a:off x="540000" y="1438261"/>
            <a:ext cx="357486" cy="0"/>
          </a:xfrm>
          <a:prstGeom prst="line">
            <a:avLst/>
          </a:prstGeom>
          <a:ln>
            <a:solidFill>
              <a:schemeClr val="accent5"/>
            </a:solidFill>
            <a:tailEnd type="none"/>
          </a:ln>
        </p:spPr>
        <p:style>
          <a:lnRef idx="1">
            <a:schemeClr val="accent1"/>
          </a:lnRef>
          <a:fillRef idx="0">
            <a:schemeClr val="accent1"/>
          </a:fillRef>
          <a:effectRef idx="0">
            <a:schemeClr val="accent1"/>
          </a:effectRef>
          <a:fontRef idx="minor">
            <a:schemeClr val="tx1"/>
          </a:fontRef>
        </p:style>
      </p:cxnSp>
      <p:pic>
        <p:nvPicPr>
          <p:cNvPr id="26" name="Grafik 25">
            <a:extLst>
              <a:ext uri="{FF2B5EF4-FFF2-40B4-BE49-F238E27FC236}">
                <a16:creationId xmlns:a16="http://schemas.microsoft.com/office/drawing/2014/main" id="{EA838196-E163-452B-BE08-620CD239433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4966" r="4966"/>
          <a:stretch/>
        </p:blipFill>
        <p:spPr>
          <a:xfrm>
            <a:off x="9681882" y="180839"/>
            <a:ext cx="2338074" cy="1060825"/>
          </a:xfrm>
          <a:prstGeom prst="rect">
            <a:avLst/>
          </a:prstGeom>
        </p:spPr>
      </p:pic>
      <p:sp>
        <p:nvSpPr>
          <p:cNvPr id="27" name="Fußzeilenplatzhalter 16">
            <a:extLst>
              <a:ext uri="{FF2B5EF4-FFF2-40B4-BE49-F238E27FC236}">
                <a16:creationId xmlns:a16="http://schemas.microsoft.com/office/drawing/2014/main" id="{1080D212-FF68-46F7-981A-DABF7EF75577}"/>
              </a:ext>
            </a:extLst>
          </p:cNvPr>
          <p:cNvSpPr txBox="1">
            <a:spLocks/>
          </p:cNvSpPr>
          <p:nvPr userDrawn="1"/>
        </p:nvSpPr>
        <p:spPr>
          <a:xfrm>
            <a:off x="4445923" y="6480000"/>
            <a:ext cx="3300153" cy="216000"/>
          </a:xfrm>
          <a:prstGeom prst="rect">
            <a:avLst/>
          </a:prstGeom>
        </p:spPr>
        <p:txBody>
          <a:bodyPr vert="horz" lIns="0" tIns="0" rIns="0" bIns="0" rtlCol="0" anchor="t"/>
          <a:lstStyle>
            <a:defPPr>
              <a:defRPr lang="de-DE"/>
            </a:defPPr>
            <a:lvl1pPr marL="0" algn="l"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DE" dirty="0">
                <a:solidFill>
                  <a:srgbClr val="000000"/>
                </a:solidFill>
              </a:rPr>
              <a:t>Name of presenter</a:t>
            </a:r>
            <a:endParaRPr lang="de-DE" dirty="0">
              <a:solidFill>
                <a:srgbClr val="000000"/>
              </a:solidFill>
            </a:endParaRPr>
          </a:p>
        </p:txBody>
      </p:sp>
      <p:sp>
        <p:nvSpPr>
          <p:cNvPr id="12" name="Textfeld 11">
            <a:extLst>
              <a:ext uri="{FF2B5EF4-FFF2-40B4-BE49-F238E27FC236}">
                <a16:creationId xmlns:a16="http://schemas.microsoft.com/office/drawing/2014/main" id="{B7093E5C-CE31-4185-8C8B-8420720C9031}"/>
              </a:ext>
            </a:extLst>
          </p:cNvPr>
          <p:cNvSpPr txBox="1"/>
          <p:nvPr userDrawn="1"/>
        </p:nvSpPr>
        <p:spPr>
          <a:xfrm>
            <a:off x="540000" y="6480000"/>
            <a:ext cx="360000" cy="216000"/>
          </a:xfrm>
          <a:prstGeom prst="rect">
            <a:avLst/>
          </a:prstGeom>
        </p:spPr>
        <p:txBody>
          <a:bodyPr vert="horz" wrap="square" lIns="0" tIns="0" rIns="0" bIns="0" rtlCol="0">
            <a:noAutofit/>
          </a:bodyPr>
          <a:lstStyle/>
          <a:p>
            <a:pPr algn="l">
              <a:lnSpc>
                <a:spcPct val="110000"/>
              </a:lnSpc>
              <a:spcBef>
                <a:spcPts val="1000"/>
              </a:spcBef>
            </a:pPr>
            <a:fld id="{157AE31C-77B0-4694-9214-AF8C8D1CB5E9}" type="slidenum">
              <a:rPr lang="de-DE" sz="800" b="1" smtClean="0">
                <a:solidFill>
                  <a:srgbClr val="000000"/>
                </a:solidFill>
                <a:latin typeface="Red Hat Text" panose="02010303040201060303" pitchFamily="2" charset="0"/>
                <a:ea typeface="Red Hat Text" panose="02010303040201060303" pitchFamily="2" charset="0"/>
                <a:cs typeface="Red Hat Text" panose="02010303040201060303" pitchFamily="2" charset="0"/>
              </a:rPr>
              <a:pPr algn="l">
                <a:lnSpc>
                  <a:spcPct val="110000"/>
                </a:lnSpc>
                <a:spcBef>
                  <a:spcPts val="1000"/>
                </a:spcBef>
              </a:pPr>
              <a:t>‹#›</a:t>
            </a:fld>
            <a:endParaRPr lang="de-DE" sz="800" b="1" cap="none" dirty="0" err="1">
              <a:solidFill>
                <a:srgbClr val="000000"/>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endParaRPr>
          </a:p>
        </p:txBody>
      </p:sp>
      <p:sp>
        <p:nvSpPr>
          <p:cNvPr id="2" name="Rechteck: abgerundete Ecken 8">
            <a:extLst>
              <a:ext uri="{FF2B5EF4-FFF2-40B4-BE49-F238E27FC236}">
                <a16:creationId xmlns:a16="http://schemas.microsoft.com/office/drawing/2014/main" id="{E1C60F8D-C8A0-2F58-5C45-1703F9D8F321}"/>
              </a:ext>
            </a:extLst>
          </p:cNvPr>
          <p:cNvSpPr/>
          <p:nvPr userDrawn="1"/>
        </p:nvSpPr>
        <p:spPr>
          <a:xfrm rot="5400000">
            <a:off x="-664894" y="575090"/>
            <a:ext cx="493854" cy="493854"/>
          </a:xfrm>
          <a:prstGeom prst="roundRect">
            <a:avLst/>
          </a:prstGeom>
          <a:solidFill>
            <a:srgbClr val="282827"/>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4" name="Rechteck: abgerundete Ecken 10">
            <a:extLst>
              <a:ext uri="{FF2B5EF4-FFF2-40B4-BE49-F238E27FC236}">
                <a16:creationId xmlns:a16="http://schemas.microsoft.com/office/drawing/2014/main" id="{AB45C9AF-7931-AF9B-68EF-EEE5E69B0B2B}"/>
              </a:ext>
            </a:extLst>
          </p:cNvPr>
          <p:cNvSpPr/>
          <p:nvPr userDrawn="1"/>
        </p:nvSpPr>
        <p:spPr>
          <a:xfrm rot="5400000">
            <a:off x="-664894" y="1153799"/>
            <a:ext cx="493854" cy="493854"/>
          </a:xfrm>
          <a:prstGeom prst="roundRect">
            <a:avLst/>
          </a:prstGeom>
          <a:solidFill>
            <a:srgbClr val="042C5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6" name="Rechteck: abgerundete Ecken 11">
            <a:extLst>
              <a:ext uri="{FF2B5EF4-FFF2-40B4-BE49-F238E27FC236}">
                <a16:creationId xmlns:a16="http://schemas.microsoft.com/office/drawing/2014/main" id="{4A9BFFCD-7A71-450E-0A46-AB8D527799B3}"/>
              </a:ext>
            </a:extLst>
          </p:cNvPr>
          <p:cNvSpPr/>
          <p:nvPr userDrawn="1"/>
        </p:nvSpPr>
        <p:spPr>
          <a:xfrm rot="5400000">
            <a:off x="-664894" y="1732508"/>
            <a:ext cx="493854" cy="493854"/>
          </a:xfrm>
          <a:prstGeom prst="roundRect">
            <a:avLst/>
          </a:prstGeom>
          <a:solidFill>
            <a:srgbClr val="6AB1E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7" name="Rechteck: abgerundete Ecken 12">
            <a:extLst>
              <a:ext uri="{FF2B5EF4-FFF2-40B4-BE49-F238E27FC236}">
                <a16:creationId xmlns:a16="http://schemas.microsoft.com/office/drawing/2014/main" id="{2D3CD4EC-4E8F-1084-886A-1FC0977C0C08}"/>
              </a:ext>
            </a:extLst>
          </p:cNvPr>
          <p:cNvSpPr/>
          <p:nvPr userDrawn="1"/>
        </p:nvSpPr>
        <p:spPr>
          <a:xfrm rot="5400000">
            <a:off x="-664894" y="2311217"/>
            <a:ext cx="493854" cy="493854"/>
          </a:xfrm>
          <a:prstGeom prst="roundRect">
            <a:avLst/>
          </a:prstGeom>
          <a:solidFill>
            <a:srgbClr val="E21B4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8" name="Rechteck: abgerundete Ecken 13">
            <a:extLst>
              <a:ext uri="{FF2B5EF4-FFF2-40B4-BE49-F238E27FC236}">
                <a16:creationId xmlns:a16="http://schemas.microsoft.com/office/drawing/2014/main" id="{AD33AFB8-1CC7-9F52-5859-59B5C37F6A38}"/>
              </a:ext>
            </a:extLst>
          </p:cNvPr>
          <p:cNvSpPr/>
          <p:nvPr userDrawn="1"/>
        </p:nvSpPr>
        <p:spPr>
          <a:xfrm rot="5400000">
            <a:off x="-664894" y="2889926"/>
            <a:ext cx="493854" cy="493854"/>
          </a:xfrm>
          <a:prstGeom prst="roundRect">
            <a:avLst/>
          </a:prstGeom>
          <a:solidFill>
            <a:srgbClr val="FFA15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9" name="Rechteck: abgerundete Ecken 14">
            <a:extLst>
              <a:ext uri="{FF2B5EF4-FFF2-40B4-BE49-F238E27FC236}">
                <a16:creationId xmlns:a16="http://schemas.microsoft.com/office/drawing/2014/main" id="{6CAD8207-3830-FE83-983D-E8DD8543EB27}"/>
              </a:ext>
            </a:extLst>
          </p:cNvPr>
          <p:cNvSpPr/>
          <p:nvPr userDrawn="1"/>
        </p:nvSpPr>
        <p:spPr>
          <a:xfrm rot="5400000">
            <a:off x="-664894" y="3468635"/>
            <a:ext cx="493854" cy="493854"/>
          </a:xfrm>
          <a:prstGeom prst="roundRect">
            <a:avLst/>
          </a:prstGeom>
          <a:solidFill>
            <a:srgbClr val="4B357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0" name="Rechteck: abgerundete Ecken 15">
            <a:extLst>
              <a:ext uri="{FF2B5EF4-FFF2-40B4-BE49-F238E27FC236}">
                <a16:creationId xmlns:a16="http://schemas.microsoft.com/office/drawing/2014/main" id="{76EA6703-2215-D70B-F07A-F14905650D32}"/>
              </a:ext>
            </a:extLst>
          </p:cNvPr>
          <p:cNvSpPr/>
          <p:nvPr userDrawn="1"/>
        </p:nvSpPr>
        <p:spPr>
          <a:xfrm rot="5400000">
            <a:off x="-664894" y="4047344"/>
            <a:ext cx="493854" cy="493854"/>
          </a:xfrm>
          <a:prstGeom prst="roundRect">
            <a:avLst/>
          </a:prstGeom>
          <a:solidFill>
            <a:srgbClr val="D1389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5" name="Rechteck: abgerundete Ecken 16">
            <a:extLst>
              <a:ext uri="{FF2B5EF4-FFF2-40B4-BE49-F238E27FC236}">
                <a16:creationId xmlns:a16="http://schemas.microsoft.com/office/drawing/2014/main" id="{85F00F8A-4DB3-A507-D1C4-8BF79BE50407}"/>
              </a:ext>
            </a:extLst>
          </p:cNvPr>
          <p:cNvSpPr/>
          <p:nvPr userDrawn="1"/>
        </p:nvSpPr>
        <p:spPr>
          <a:xfrm rot="5400000">
            <a:off x="-664894" y="4626053"/>
            <a:ext cx="493854" cy="493854"/>
          </a:xfrm>
          <a:prstGeom prst="roundRect">
            <a:avLst/>
          </a:prstGeom>
          <a:solidFill>
            <a:srgbClr val="006B6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8" name="Rechteck: abgerundete Ecken 17">
            <a:extLst>
              <a:ext uri="{FF2B5EF4-FFF2-40B4-BE49-F238E27FC236}">
                <a16:creationId xmlns:a16="http://schemas.microsoft.com/office/drawing/2014/main" id="{B4670770-B330-02AD-2A80-1ED9B2EC233A}"/>
              </a:ext>
            </a:extLst>
          </p:cNvPr>
          <p:cNvSpPr/>
          <p:nvPr userDrawn="1"/>
        </p:nvSpPr>
        <p:spPr>
          <a:xfrm rot="5400000">
            <a:off x="-664894" y="5204762"/>
            <a:ext cx="493854" cy="493854"/>
          </a:xfrm>
          <a:prstGeom prst="roundRect">
            <a:avLst/>
          </a:prstGeom>
          <a:solidFill>
            <a:srgbClr val="25D07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9" name="Rechteck: abgerundete Ecken 8">
            <a:extLst>
              <a:ext uri="{FF2B5EF4-FFF2-40B4-BE49-F238E27FC236}">
                <a16:creationId xmlns:a16="http://schemas.microsoft.com/office/drawing/2014/main" id="{D929C67A-14CA-B47C-D2FB-621C8C0E370F}"/>
              </a:ext>
            </a:extLst>
          </p:cNvPr>
          <p:cNvSpPr/>
          <p:nvPr userDrawn="1"/>
        </p:nvSpPr>
        <p:spPr>
          <a:xfrm rot="5400000">
            <a:off x="-657559" y="-3619"/>
            <a:ext cx="493854" cy="493854"/>
          </a:xfrm>
          <a:prstGeom prst="round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30" name="Rechteck: abgerundete Ecken 16">
            <a:extLst>
              <a:ext uri="{FF2B5EF4-FFF2-40B4-BE49-F238E27FC236}">
                <a16:creationId xmlns:a16="http://schemas.microsoft.com/office/drawing/2014/main" id="{878D9C44-41E3-CF01-B253-D8A0DA17F3F9}"/>
              </a:ext>
            </a:extLst>
          </p:cNvPr>
          <p:cNvSpPr/>
          <p:nvPr userDrawn="1"/>
        </p:nvSpPr>
        <p:spPr>
          <a:xfrm rot="5400000">
            <a:off x="-664894" y="5783471"/>
            <a:ext cx="493854" cy="493854"/>
          </a:xfrm>
          <a:prstGeom prst="roundRect">
            <a:avLst/>
          </a:prstGeom>
          <a:solidFill>
            <a:srgbClr val="50718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31" name="Rechteck: abgerundete Ecken 17">
            <a:extLst>
              <a:ext uri="{FF2B5EF4-FFF2-40B4-BE49-F238E27FC236}">
                <a16:creationId xmlns:a16="http://schemas.microsoft.com/office/drawing/2014/main" id="{907B3DAB-727A-8068-2C46-6006FFE00456}"/>
              </a:ext>
            </a:extLst>
          </p:cNvPr>
          <p:cNvSpPr/>
          <p:nvPr userDrawn="1"/>
        </p:nvSpPr>
        <p:spPr>
          <a:xfrm rot="5400000">
            <a:off x="-664894" y="6362177"/>
            <a:ext cx="493854" cy="493854"/>
          </a:xfrm>
          <a:prstGeom prst="roundRect">
            <a:avLst/>
          </a:prstGeom>
          <a:solidFill>
            <a:srgbClr val="77B6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Tree>
    <p:extLst>
      <p:ext uri="{BB962C8B-B14F-4D97-AF65-F5344CB8AC3E}">
        <p14:creationId xmlns:p14="http://schemas.microsoft.com/office/powerpoint/2010/main" val="247277627"/>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Lst>
  <p:hf hdr="0" ftr="0" dt="0"/>
  <p:txStyles>
    <p:titleStyle>
      <a:lvl1pPr algn="l" defTabSz="914415" rtl="0" eaLnBrk="1" latinLnBrk="0" hangingPunct="1">
        <a:lnSpc>
          <a:spcPct val="90000"/>
        </a:lnSpc>
        <a:spcBef>
          <a:spcPct val="0"/>
        </a:spcBef>
        <a:buNone/>
        <a:defRPr sz="2600" b="1"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p:titleStyle>
    <p:bodyStyle>
      <a:lvl1pPr marL="228603" indent="-228603" algn="l" defTabSz="914415" rtl="0" eaLnBrk="1" latinLnBrk="0" hangingPunct="1">
        <a:lnSpc>
          <a:spcPct val="110000"/>
        </a:lnSpc>
        <a:spcBef>
          <a:spcPts val="1000"/>
        </a:spcBef>
        <a:buFont typeface="Systemschrift Normal"/>
        <a:buChar char="&gt;"/>
        <a:defRPr sz="16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1pPr>
      <a:lvl2pPr marL="685811" indent="-228603" algn="l" defTabSz="914415" rtl="0" eaLnBrk="1" latinLnBrk="0" hangingPunct="1">
        <a:lnSpc>
          <a:spcPct val="110000"/>
        </a:lnSpc>
        <a:spcBef>
          <a:spcPts val="1000"/>
        </a:spcBef>
        <a:buFont typeface="Systemschrift Normal"/>
        <a:buChar char="&gt;"/>
        <a:defRPr sz="14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2pPr>
      <a:lvl3pPr marL="1143018" indent="-228603" algn="l" defTabSz="914415" rtl="0" eaLnBrk="1" latinLnBrk="0" hangingPunct="1">
        <a:lnSpc>
          <a:spcPct val="110000"/>
        </a:lnSpc>
        <a:spcBef>
          <a:spcPts val="1000"/>
        </a:spcBef>
        <a:buFont typeface="Systemschrift Normal"/>
        <a:buChar char="&gt;"/>
        <a:defRPr sz="14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3pPr>
      <a:lvl4pPr marL="1600225" indent="-228603" algn="l" defTabSz="914415" rtl="0" eaLnBrk="1" latinLnBrk="0" hangingPunct="1">
        <a:lnSpc>
          <a:spcPct val="110000"/>
        </a:lnSpc>
        <a:spcBef>
          <a:spcPts val="1000"/>
        </a:spcBef>
        <a:buFont typeface="Systemschrift Normal"/>
        <a:buChar char="&gt;"/>
        <a:defRPr sz="11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gn="l" defTabSz="914415" rtl="0" eaLnBrk="1" latinLnBrk="0" hangingPunct="1">
        <a:lnSpc>
          <a:spcPct val="110000"/>
        </a:lnSpc>
        <a:spcBef>
          <a:spcPts val="1000"/>
        </a:spcBef>
        <a:buFont typeface="Systemschrift Normal"/>
        <a:buChar char="&gt;"/>
        <a:defRPr sz="11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vl6pPr marL="2514640"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46"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54"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61"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15" rtl="0" eaLnBrk="1" latinLnBrk="0" hangingPunct="1">
        <a:defRPr sz="1800" kern="1200">
          <a:solidFill>
            <a:schemeClr val="tx1"/>
          </a:solidFill>
          <a:latin typeface="+mn-lt"/>
          <a:ea typeface="+mn-ea"/>
          <a:cs typeface="+mn-cs"/>
        </a:defRPr>
      </a:lvl1pPr>
      <a:lvl2pPr marL="457207" algn="l" defTabSz="914415" rtl="0" eaLnBrk="1" latinLnBrk="0" hangingPunct="1">
        <a:defRPr sz="1800" kern="1200">
          <a:solidFill>
            <a:schemeClr val="tx1"/>
          </a:solidFill>
          <a:latin typeface="+mn-lt"/>
          <a:ea typeface="+mn-ea"/>
          <a:cs typeface="+mn-cs"/>
        </a:defRPr>
      </a:lvl2pPr>
      <a:lvl3pPr marL="914415" algn="l" defTabSz="914415" rtl="0" eaLnBrk="1" latinLnBrk="0" hangingPunct="1">
        <a:defRPr sz="1800" kern="1200">
          <a:solidFill>
            <a:schemeClr val="tx1"/>
          </a:solidFill>
          <a:latin typeface="+mn-lt"/>
          <a:ea typeface="+mn-ea"/>
          <a:cs typeface="+mn-cs"/>
        </a:defRPr>
      </a:lvl3pPr>
      <a:lvl4pPr marL="1371622" algn="l" defTabSz="914415" rtl="0" eaLnBrk="1" latinLnBrk="0" hangingPunct="1">
        <a:defRPr sz="1800" kern="1200">
          <a:solidFill>
            <a:schemeClr val="tx1"/>
          </a:solidFill>
          <a:latin typeface="+mn-lt"/>
          <a:ea typeface="+mn-ea"/>
          <a:cs typeface="+mn-cs"/>
        </a:defRPr>
      </a:lvl4pPr>
      <a:lvl5pPr marL="1828828" algn="l" defTabSz="914415" rtl="0" eaLnBrk="1" latinLnBrk="0" hangingPunct="1">
        <a:defRPr sz="1800" kern="1200">
          <a:solidFill>
            <a:schemeClr val="tx1"/>
          </a:solidFill>
          <a:latin typeface="+mn-lt"/>
          <a:ea typeface="+mn-ea"/>
          <a:cs typeface="+mn-cs"/>
        </a:defRPr>
      </a:lvl5pPr>
      <a:lvl6pPr marL="2286036" algn="l" defTabSz="914415" rtl="0" eaLnBrk="1" latinLnBrk="0" hangingPunct="1">
        <a:defRPr sz="1800" kern="1200">
          <a:solidFill>
            <a:schemeClr val="tx1"/>
          </a:solidFill>
          <a:latin typeface="+mn-lt"/>
          <a:ea typeface="+mn-ea"/>
          <a:cs typeface="+mn-cs"/>
        </a:defRPr>
      </a:lvl6pPr>
      <a:lvl7pPr marL="2743243" algn="l" defTabSz="914415" rtl="0" eaLnBrk="1" latinLnBrk="0" hangingPunct="1">
        <a:defRPr sz="1800" kern="1200">
          <a:solidFill>
            <a:schemeClr val="tx1"/>
          </a:solidFill>
          <a:latin typeface="+mn-lt"/>
          <a:ea typeface="+mn-ea"/>
          <a:cs typeface="+mn-cs"/>
        </a:defRPr>
      </a:lvl7pPr>
      <a:lvl8pPr marL="3200450" algn="l" defTabSz="914415" rtl="0" eaLnBrk="1" latinLnBrk="0" hangingPunct="1">
        <a:defRPr sz="1800" kern="1200">
          <a:solidFill>
            <a:schemeClr val="tx1"/>
          </a:solidFill>
          <a:latin typeface="+mn-lt"/>
          <a:ea typeface="+mn-ea"/>
          <a:cs typeface="+mn-cs"/>
        </a:defRPr>
      </a:lvl8pPr>
      <a:lvl9pPr marL="3657658" algn="l" defTabSz="91441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55">
          <p15:clr>
            <a:srgbClr val="F26B43"/>
          </p15:clr>
        </p15:guide>
        <p15:guide id="5" orient="horz" pos="1003">
          <p15:clr>
            <a:srgbClr val="F26B43"/>
          </p15:clr>
        </p15:guide>
        <p15:guide id="6" orient="horz" pos="3974">
          <p15:clr>
            <a:srgbClr val="F26B43"/>
          </p15:clr>
        </p15:guide>
        <p15:guide id="7" pos="3953">
          <p15:clr>
            <a:srgbClr val="F26B43"/>
          </p15:clr>
        </p15:guide>
        <p15:guide id="8" pos="3727">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Rechteck: abgerundete Ecken 8">
            <a:extLst>
              <a:ext uri="{FF2B5EF4-FFF2-40B4-BE49-F238E27FC236}">
                <a16:creationId xmlns:a16="http://schemas.microsoft.com/office/drawing/2014/main" id="{9ACF1E79-C44B-57B3-FB9F-6E1D6E123BC7}"/>
              </a:ext>
            </a:extLst>
          </p:cNvPr>
          <p:cNvSpPr/>
          <p:nvPr userDrawn="1"/>
        </p:nvSpPr>
        <p:spPr>
          <a:xfrm rot="5400000">
            <a:off x="-664894" y="575090"/>
            <a:ext cx="493854" cy="493854"/>
          </a:xfrm>
          <a:prstGeom prst="roundRect">
            <a:avLst/>
          </a:prstGeom>
          <a:solidFill>
            <a:srgbClr val="282827"/>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13" name="Rechteck: abgerundete Ecken 10">
            <a:extLst>
              <a:ext uri="{FF2B5EF4-FFF2-40B4-BE49-F238E27FC236}">
                <a16:creationId xmlns:a16="http://schemas.microsoft.com/office/drawing/2014/main" id="{D250E18B-6EF7-F12C-2B7A-79C7A08BF587}"/>
              </a:ext>
            </a:extLst>
          </p:cNvPr>
          <p:cNvSpPr/>
          <p:nvPr userDrawn="1"/>
        </p:nvSpPr>
        <p:spPr>
          <a:xfrm rot="5400000">
            <a:off x="-664894" y="1153799"/>
            <a:ext cx="493854" cy="493854"/>
          </a:xfrm>
          <a:prstGeom prst="roundRect">
            <a:avLst/>
          </a:prstGeom>
          <a:solidFill>
            <a:srgbClr val="042C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14" name="Rechteck: abgerundete Ecken 11">
            <a:extLst>
              <a:ext uri="{FF2B5EF4-FFF2-40B4-BE49-F238E27FC236}">
                <a16:creationId xmlns:a16="http://schemas.microsoft.com/office/drawing/2014/main" id="{F74E216D-275D-5AA6-C598-74F1BCC0E9F9}"/>
              </a:ext>
            </a:extLst>
          </p:cNvPr>
          <p:cNvSpPr/>
          <p:nvPr userDrawn="1"/>
        </p:nvSpPr>
        <p:spPr>
          <a:xfrm rot="5400000">
            <a:off x="-664894" y="1732508"/>
            <a:ext cx="493854" cy="493854"/>
          </a:xfrm>
          <a:prstGeom prst="roundRect">
            <a:avLst/>
          </a:prstGeom>
          <a:solidFill>
            <a:srgbClr val="6AB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15" name="Rechteck: abgerundete Ecken 12">
            <a:extLst>
              <a:ext uri="{FF2B5EF4-FFF2-40B4-BE49-F238E27FC236}">
                <a16:creationId xmlns:a16="http://schemas.microsoft.com/office/drawing/2014/main" id="{62EE82B5-F0B8-8C72-ED8C-8F13ECA9A5DB}"/>
              </a:ext>
            </a:extLst>
          </p:cNvPr>
          <p:cNvSpPr/>
          <p:nvPr userDrawn="1"/>
        </p:nvSpPr>
        <p:spPr>
          <a:xfrm rot="5400000">
            <a:off x="-664894" y="2311217"/>
            <a:ext cx="493854" cy="493854"/>
          </a:xfrm>
          <a:prstGeom prst="roundRect">
            <a:avLst/>
          </a:prstGeom>
          <a:solidFill>
            <a:srgbClr val="E21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16" name="Rechteck: abgerundete Ecken 13">
            <a:extLst>
              <a:ext uri="{FF2B5EF4-FFF2-40B4-BE49-F238E27FC236}">
                <a16:creationId xmlns:a16="http://schemas.microsoft.com/office/drawing/2014/main" id="{7853A77E-3B8B-510B-9647-10B6B459D15D}"/>
              </a:ext>
            </a:extLst>
          </p:cNvPr>
          <p:cNvSpPr/>
          <p:nvPr userDrawn="1"/>
        </p:nvSpPr>
        <p:spPr>
          <a:xfrm rot="5400000">
            <a:off x="-664894" y="2889926"/>
            <a:ext cx="493854" cy="493854"/>
          </a:xfrm>
          <a:prstGeom prst="roundRect">
            <a:avLst/>
          </a:prstGeom>
          <a:solidFill>
            <a:srgbClr val="FFA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17" name="Rechteck: abgerundete Ecken 14">
            <a:extLst>
              <a:ext uri="{FF2B5EF4-FFF2-40B4-BE49-F238E27FC236}">
                <a16:creationId xmlns:a16="http://schemas.microsoft.com/office/drawing/2014/main" id="{CA834684-709B-653C-37B6-E83683CADBE2}"/>
              </a:ext>
            </a:extLst>
          </p:cNvPr>
          <p:cNvSpPr/>
          <p:nvPr userDrawn="1"/>
        </p:nvSpPr>
        <p:spPr>
          <a:xfrm rot="5400000">
            <a:off x="-664894" y="3468635"/>
            <a:ext cx="493854" cy="493854"/>
          </a:xfrm>
          <a:prstGeom prst="roundRect">
            <a:avLst/>
          </a:prstGeom>
          <a:solidFill>
            <a:srgbClr val="4B3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18" name="Rechteck: abgerundete Ecken 15">
            <a:extLst>
              <a:ext uri="{FF2B5EF4-FFF2-40B4-BE49-F238E27FC236}">
                <a16:creationId xmlns:a16="http://schemas.microsoft.com/office/drawing/2014/main" id="{EB938281-CA34-22A2-0FBC-92A7FBFA3653}"/>
              </a:ext>
            </a:extLst>
          </p:cNvPr>
          <p:cNvSpPr/>
          <p:nvPr userDrawn="1"/>
        </p:nvSpPr>
        <p:spPr>
          <a:xfrm rot="5400000">
            <a:off x="-664894" y="4047344"/>
            <a:ext cx="493854" cy="493854"/>
          </a:xfrm>
          <a:prstGeom prst="roundRect">
            <a:avLst/>
          </a:prstGeom>
          <a:solidFill>
            <a:srgbClr val="D13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19" name="Rechteck: abgerundete Ecken 16">
            <a:extLst>
              <a:ext uri="{FF2B5EF4-FFF2-40B4-BE49-F238E27FC236}">
                <a16:creationId xmlns:a16="http://schemas.microsoft.com/office/drawing/2014/main" id="{10277221-CC68-2280-C80C-13BFFA2E8CE7}"/>
              </a:ext>
            </a:extLst>
          </p:cNvPr>
          <p:cNvSpPr/>
          <p:nvPr userDrawn="1"/>
        </p:nvSpPr>
        <p:spPr>
          <a:xfrm rot="5400000">
            <a:off x="-664894" y="4626053"/>
            <a:ext cx="493854" cy="493854"/>
          </a:xfrm>
          <a:prstGeom prst="roundRect">
            <a:avLst/>
          </a:prstGeom>
          <a:solidFill>
            <a:srgbClr val="006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20" name="Rechteck: abgerundete Ecken 17">
            <a:extLst>
              <a:ext uri="{FF2B5EF4-FFF2-40B4-BE49-F238E27FC236}">
                <a16:creationId xmlns:a16="http://schemas.microsoft.com/office/drawing/2014/main" id="{A24E269F-9AD5-701E-D90C-E73EA494D322}"/>
              </a:ext>
            </a:extLst>
          </p:cNvPr>
          <p:cNvSpPr/>
          <p:nvPr userDrawn="1"/>
        </p:nvSpPr>
        <p:spPr>
          <a:xfrm rot="5400000">
            <a:off x="-664894" y="5204762"/>
            <a:ext cx="493854" cy="493854"/>
          </a:xfrm>
          <a:prstGeom prst="roundRect">
            <a:avLst/>
          </a:prstGeom>
          <a:solidFill>
            <a:srgbClr val="25D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21" name="Rechteck: abgerundete Ecken 8">
            <a:extLst>
              <a:ext uri="{FF2B5EF4-FFF2-40B4-BE49-F238E27FC236}">
                <a16:creationId xmlns:a16="http://schemas.microsoft.com/office/drawing/2014/main" id="{C55702CF-0D83-A596-C6C9-234E4B83B65D}"/>
              </a:ext>
            </a:extLst>
          </p:cNvPr>
          <p:cNvSpPr/>
          <p:nvPr userDrawn="1"/>
        </p:nvSpPr>
        <p:spPr>
          <a:xfrm rot="5400000">
            <a:off x="-657559" y="-3619"/>
            <a:ext cx="493854" cy="493854"/>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22" name="Rechteck: abgerundete Ecken 16">
            <a:extLst>
              <a:ext uri="{FF2B5EF4-FFF2-40B4-BE49-F238E27FC236}">
                <a16:creationId xmlns:a16="http://schemas.microsoft.com/office/drawing/2014/main" id="{F3C49A40-26A5-245D-2DC8-519B6E49960D}"/>
              </a:ext>
            </a:extLst>
          </p:cNvPr>
          <p:cNvSpPr/>
          <p:nvPr userDrawn="1"/>
        </p:nvSpPr>
        <p:spPr>
          <a:xfrm rot="5400000">
            <a:off x="-664894" y="5783471"/>
            <a:ext cx="493854" cy="49385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23" name="Rechteck: abgerundete Ecken 17">
            <a:extLst>
              <a:ext uri="{FF2B5EF4-FFF2-40B4-BE49-F238E27FC236}">
                <a16:creationId xmlns:a16="http://schemas.microsoft.com/office/drawing/2014/main" id="{ED19FBCD-FEC9-DCC4-3B7C-1E0D03A385A0}"/>
              </a:ext>
            </a:extLst>
          </p:cNvPr>
          <p:cNvSpPr/>
          <p:nvPr userDrawn="1"/>
        </p:nvSpPr>
        <p:spPr>
          <a:xfrm rot="5400000">
            <a:off x="-664894" y="6362177"/>
            <a:ext cx="493854" cy="493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Tree>
    <p:extLst>
      <p:ext uri="{BB962C8B-B14F-4D97-AF65-F5344CB8AC3E}">
        <p14:creationId xmlns:p14="http://schemas.microsoft.com/office/powerpoint/2010/main" val="2370294551"/>
      </p:ext>
    </p:extLst>
  </p:cSld>
  <p:clrMap bg1="lt1" tx1="dk1" bg2="lt2" tx2="dk2" accent1="accent1" accent2="accent2" accent3="accent3" accent4="accent4" accent5="accent5" accent6="accent6" hlink="hlink" folHlink="folHlink"/>
  <p:sldLayoutIdLst>
    <p:sldLayoutId id="2147484199" r:id="rId1"/>
    <p:sldLayoutId id="2147484200" r:id="rId2"/>
    <p:sldLayoutId id="2147484203" r:id="rId3"/>
    <p:sldLayoutId id="2147484204" r:id="rId4"/>
    <p:sldLayoutId id="2147484309" r:id="rId5"/>
    <p:sldLayoutId id="2147484212" r:id="rId6"/>
    <p:sldLayoutId id="2147484216"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95D3C21-9961-5443-B584-731387FFD798}"/>
              </a:ext>
            </a:extLst>
          </p:cNvPr>
          <p:cNvGraphicFramePr>
            <a:graphicFrameLocks noChangeAspect="1"/>
          </p:cNvGraphicFramePr>
          <p:nvPr userDrawn="1">
            <p:custDataLst>
              <p:tags r:id="rId10"/>
            </p:custDataLst>
          </p:nvPr>
        </p:nvGraphicFramePr>
        <p:xfrm>
          <a:off x="1589" y="1588"/>
          <a:ext cx="1227" cy="1588"/>
        </p:xfrm>
        <a:graphic>
          <a:graphicData uri="http://schemas.openxmlformats.org/presentationml/2006/ole">
            <mc:AlternateContent xmlns:mc="http://schemas.openxmlformats.org/markup-compatibility/2006">
              <mc:Choice xmlns:v="urn:schemas-microsoft-com:vml" Requires="v">
                <p:oleObj name="think-cell Folie" r:id="rId11" imgW="7772400" imgH="10058400" progId="TCLayout.ActiveDocument.1">
                  <p:embed/>
                </p:oleObj>
              </mc:Choice>
              <mc:Fallback>
                <p:oleObj name="think-cell Folie" r:id="rId11" imgW="7772400" imgH="10058400" progId="TCLayout.ActiveDocument.1">
                  <p:embed/>
                  <p:pic>
                    <p:nvPicPr>
                      <p:cNvPr id="8" name="Object 7" hidden="1">
                        <a:extLst>
                          <a:ext uri="{FF2B5EF4-FFF2-40B4-BE49-F238E27FC236}">
                            <a16:creationId xmlns:a16="http://schemas.microsoft.com/office/drawing/2014/main" id="{495D3C21-9961-5443-B584-731387FFD798}"/>
                          </a:ext>
                        </a:extLst>
                      </p:cNvPr>
                      <p:cNvPicPr/>
                      <p:nvPr/>
                    </p:nvPicPr>
                    <p:blipFill>
                      <a:blip r:embed="rId12"/>
                      <a:stretch>
                        <a:fillRect/>
                      </a:stretch>
                    </p:blipFill>
                    <p:spPr>
                      <a:xfrm>
                        <a:off x="1589" y="1588"/>
                        <a:ext cx="1227" cy="1588"/>
                      </a:xfrm>
                      <a:prstGeom prst="rect">
                        <a:avLst/>
                      </a:prstGeom>
                    </p:spPr>
                  </p:pic>
                </p:oleObj>
              </mc:Fallback>
            </mc:AlternateContent>
          </a:graphicData>
        </a:graphic>
      </p:graphicFrame>
      <p:sp>
        <p:nvSpPr>
          <p:cNvPr id="21" name="Fußzeilenplatzhalter 16">
            <a:extLst>
              <a:ext uri="{FF2B5EF4-FFF2-40B4-BE49-F238E27FC236}">
                <a16:creationId xmlns:a16="http://schemas.microsoft.com/office/drawing/2014/main" id="{A4708744-124B-4116-95EC-4850C4F3F5F2}"/>
              </a:ext>
            </a:extLst>
          </p:cNvPr>
          <p:cNvSpPr txBox="1">
            <a:spLocks/>
          </p:cNvSpPr>
          <p:nvPr userDrawn="1"/>
        </p:nvSpPr>
        <p:spPr>
          <a:xfrm>
            <a:off x="1070388" y="6480000"/>
            <a:ext cx="2577535" cy="216000"/>
          </a:xfrm>
          <a:prstGeom prst="rect">
            <a:avLst/>
          </a:prstGeom>
        </p:spPr>
        <p:txBody>
          <a:bodyPr vert="horz" lIns="0" tIns="0" rIns="0" bIns="0" rtlCol="0" anchor="t"/>
          <a:lstStyle>
            <a:defPPr>
              <a:defRPr lang="de-DE"/>
            </a:defPPr>
            <a:lvl1pPr marL="0" algn="l"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solidFill>
                  <a:srgbClr val="000000"/>
                </a:solidFill>
              </a:rPr>
              <a:t>© </a:t>
            </a:r>
            <a:r>
              <a:rPr lang="en-DE" dirty="0">
                <a:solidFill>
                  <a:srgbClr val="000000"/>
                </a:solidFill>
              </a:rPr>
              <a:t>Graduate School CVT </a:t>
            </a:r>
            <a:r>
              <a:rPr lang="de-DE" dirty="0">
                <a:solidFill>
                  <a:srgbClr val="000000"/>
                </a:solidFill>
              </a:rPr>
              <a:t>/ RPTU Kaiserslautern-Landau</a:t>
            </a:r>
          </a:p>
          <a:p>
            <a:endParaRPr lang="de-DE" dirty="0">
              <a:solidFill>
                <a:srgbClr val="000000"/>
              </a:solidFill>
            </a:endParaRPr>
          </a:p>
        </p:txBody>
      </p:sp>
      <p:sp>
        <p:nvSpPr>
          <p:cNvPr id="23" name="Fußzeilenplatzhalter 16">
            <a:extLst>
              <a:ext uri="{FF2B5EF4-FFF2-40B4-BE49-F238E27FC236}">
                <a16:creationId xmlns:a16="http://schemas.microsoft.com/office/drawing/2014/main" id="{DFB16782-5964-4473-9CA1-5269AD53837B}"/>
              </a:ext>
            </a:extLst>
          </p:cNvPr>
          <p:cNvSpPr txBox="1">
            <a:spLocks/>
          </p:cNvSpPr>
          <p:nvPr userDrawn="1"/>
        </p:nvSpPr>
        <p:spPr>
          <a:xfrm>
            <a:off x="10335600" y="6480000"/>
            <a:ext cx="1337719" cy="216000"/>
          </a:xfrm>
          <a:prstGeom prst="rect">
            <a:avLst/>
          </a:prstGeom>
        </p:spPr>
        <p:txBody>
          <a:bodyPr vert="horz" lIns="0" tIns="0" rIns="0" bIns="0" rtlCol="0" anchor="t"/>
          <a:lstStyle>
            <a:defPPr>
              <a:defRPr lang="de-DE"/>
            </a:defPPr>
            <a:lvl1pPr marL="0" algn="ctr"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DE" dirty="0">
                <a:solidFill>
                  <a:srgbClr val="000000"/>
                </a:solidFill>
              </a:rPr>
              <a:t>Date</a:t>
            </a:r>
            <a:endParaRPr lang="de-DE" dirty="0">
              <a:solidFill>
                <a:srgbClr val="000000"/>
              </a:solidFill>
            </a:endParaRPr>
          </a:p>
        </p:txBody>
      </p:sp>
      <p:cxnSp>
        <p:nvCxnSpPr>
          <p:cNvPr id="24" name="Gerader Verbinder 3">
            <a:extLst>
              <a:ext uri="{FF2B5EF4-FFF2-40B4-BE49-F238E27FC236}">
                <a16:creationId xmlns:a16="http://schemas.microsoft.com/office/drawing/2014/main" id="{F29698FB-C047-4CB1-8202-F1E7DC7C510D}"/>
              </a:ext>
            </a:extLst>
          </p:cNvPr>
          <p:cNvCxnSpPr>
            <a:cxnSpLocks/>
          </p:cNvCxnSpPr>
          <p:nvPr userDrawn="1"/>
        </p:nvCxnSpPr>
        <p:spPr>
          <a:xfrm>
            <a:off x="540000" y="1438261"/>
            <a:ext cx="357486" cy="0"/>
          </a:xfrm>
          <a:prstGeom prst="line">
            <a:avLst/>
          </a:prstGeom>
          <a:ln>
            <a:solidFill>
              <a:schemeClr val="accent1"/>
            </a:solidFill>
            <a:tailEnd type="none"/>
          </a:ln>
        </p:spPr>
        <p:style>
          <a:lnRef idx="1">
            <a:schemeClr val="accent1"/>
          </a:lnRef>
          <a:fillRef idx="0">
            <a:schemeClr val="accent1"/>
          </a:fillRef>
          <a:effectRef idx="0">
            <a:schemeClr val="accent1"/>
          </a:effectRef>
          <a:fontRef idx="minor">
            <a:schemeClr val="tx1"/>
          </a:fontRef>
        </p:style>
      </p:cxnSp>
      <p:pic>
        <p:nvPicPr>
          <p:cNvPr id="26" name="Grafik 25">
            <a:extLst>
              <a:ext uri="{FF2B5EF4-FFF2-40B4-BE49-F238E27FC236}">
                <a16:creationId xmlns:a16="http://schemas.microsoft.com/office/drawing/2014/main" id="{EA838196-E163-452B-BE08-620CD239433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4966" r="4966"/>
          <a:stretch/>
        </p:blipFill>
        <p:spPr>
          <a:xfrm>
            <a:off x="9681882" y="180839"/>
            <a:ext cx="2338074" cy="1060825"/>
          </a:xfrm>
          <a:prstGeom prst="rect">
            <a:avLst/>
          </a:prstGeom>
        </p:spPr>
      </p:pic>
      <p:sp>
        <p:nvSpPr>
          <p:cNvPr id="27" name="Fußzeilenplatzhalter 16">
            <a:extLst>
              <a:ext uri="{FF2B5EF4-FFF2-40B4-BE49-F238E27FC236}">
                <a16:creationId xmlns:a16="http://schemas.microsoft.com/office/drawing/2014/main" id="{1080D212-FF68-46F7-981A-DABF7EF75577}"/>
              </a:ext>
            </a:extLst>
          </p:cNvPr>
          <p:cNvSpPr txBox="1">
            <a:spLocks/>
          </p:cNvSpPr>
          <p:nvPr userDrawn="1"/>
        </p:nvSpPr>
        <p:spPr>
          <a:xfrm>
            <a:off x="4445923" y="6480000"/>
            <a:ext cx="3300153" cy="216000"/>
          </a:xfrm>
          <a:prstGeom prst="rect">
            <a:avLst/>
          </a:prstGeom>
        </p:spPr>
        <p:txBody>
          <a:bodyPr vert="horz" lIns="0" tIns="0" rIns="0" bIns="0" rtlCol="0" anchor="t"/>
          <a:lstStyle>
            <a:defPPr>
              <a:defRPr lang="de-DE"/>
            </a:defPPr>
            <a:lvl1pPr marL="0" algn="l"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DE" dirty="0">
                <a:solidFill>
                  <a:srgbClr val="000000"/>
                </a:solidFill>
              </a:rPr>
              <a:t>Name of presenter</a:t>
            </a:r>
            <a:endParaRPr lang="de-DE" dirty="0">
              <a:solidFill>
                <a:srgbClr val="000000"/>
              </a:solidFill>
            </a:endParaRPr>
          </a:p>
        </p:txBody>
      </p:sp>
      <p:sp>
        <p:nvSpPr>
          <p:cNvPr id="12" name="Textfeld 11">
            <a:extLst>
              <a:ext uri="{FF2B5EF4-FFF2-40B4-BE49-F238E27FC236}">
                <a16:creationId xmlns:a16="http://schemas.microsoft.com/office/drawing/2014/main" id="{B7093E5C-CE31-4185-8C8B-8420720C9031}"/>
              </a:ext>
            </a:extLst>
          </p:cNvPr>
          <p:cNvSpPr txBox="1"/>
          <p:nvPr userDrawn="1"/>
        </p:nvSpPr>
        <p:spPr>
          <a:xfrm>
            <a:off x="540000" y="6480000"/>
            <a:ext cx="360000" cy="216000"/>
          </a:xfrm>
          <a:prstGeom prst="rect">
            <a:avLst/>
          </a:prstGeom>
        </p:spPr>
        <p:txBody>
          <a:bodyPr vert="horz" wrap="square" lIns="0" tIns="0" rIns="0" bIns="0" rtlCol="0">
            <a:noAutofit/>
          </a:bodyPr>
          <a:lstStyle/>
          <a:p>
            <a:pPr algn="l">
              <a:lnSpc>
                <a:spcPct val="110000"/>
              </a:lnSpc>
              <a:spcBef>
                <a:spcPts val="1000"/>
              </a:spcBef>
            </a:pPr>
            <a:fld id="{157AE31C-77B0-4694-9214-AF8C8D1CB5E9}" type="slidenum">
              <a:rPr lang="de-DE" sz="800" b="1" smtClean="0">
                <a:solidFill>
                  <a:srgbClr val="000000"/>
                </a:solidFill>
                <a:latin typeface="Red Hat Text" panose="02010303040201060303" pitchFamily="2" charset="0"/>
                <a:ea typeface="Red Hat Text" panose="02010303040201060303" pitchFamily="2" charset="0"/>
                <a:cs typeface="Red Hat Text" panose="02010303040201060303" pitchFamily="2" charset="0"/>
              </a:rPr>
              <a:pPr algn="l">
                <a:lnSpc>
                  <a:spcPct val="110000"/>
                </a:lnSpc>
                <a:spcBef>
                  <a:spcPts val="1000"/>
                </a:spcBef>
              </a:pPr>
              <a:t>‹#›</a:t>
            </a:fld>
            <a:endParaRPr lang="de-DE" sz="800" b="1" cap="none" dirty="0" err="1">
              <a:solidFill>
                <a:srgbClr val="000000"/>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endParaRPr>
          </a:p>
        </p:txBody>
      </p:sp>
      <p:sp>
        <p:nvSpPr>
          <p:cNvPr id="2" name="Rechteck: abgerundete Ecken 8">
            <a:extLst>
              <a:ext uri="{FF2B5EF4-FFF2-40B4-BE49-F238E27FC236}">
                <a16:creationId xmlns:a16="http://schemas.microsoft.com/office/drawing/2014/main" id="{D9822D48-29C4-A0E1-FC06-A98AEF22D763}"/>
              </a:ext>
            </a:extLst>
          </p:cNvPr>
          <p:cNvSpPr/>
          <p:nvPr userDrawn="1"/>
        </p:nvSpPr>
        <p:spPr>
          <a:xfrm rot="5400000">
            <a:off x="-664894" y="575090"/>
            <a:ext cx="493854" cy="493854"/>
          </a:xfrm>
          <a:prstGeom prst="roundRect">
            <a:avLst/>
          </a:prstGeom>
          <a:solidFill>
            <a:srgbClr val="282827"/>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4" name="Rechteck: abgerundete Ecken 10">
            <a:extLst>
              <a:ext uri="{FF2B5EF4-FFF2-40B4-BE49-F238E27FC236}">
                <a16:creationId xmlns:a16="http://schemas.microsoft.com/office/drawing/2014/main" id="{AF61C714-9212-A84A-6A5B-451073FC01B6}"/>
              </a:ext>
            </a:extLst>
          </p:cNvPr>
          <p:cNvSpPr/>
          <p:nvPr userDrawn="1"/>
        </p:nvSpPr>
        <p:spPr>
          <a:xfrm rot="5400000">
            <a:off x="-664894" y="1153799"/>
            <a:ext cx="493854" cy="493854"/>
          </a:xfrm>
          <a:prstGeom prst="roundRect">
            <a:avLst/>
          </a:prstGeom>
          <a:solidFill>
            <a:srgbClr val="042C5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6" name="Rechteck: abgerundete Ecken 11">
            <a:extLst>
              <a:ext uri="{FF2B5EF4-FFF2-40B4-BE49-F238E27FC236}">
                <a16:creationId xmlns:a16="http://schemas.microsoft.com/office/drawing/2014/main" id="{5FFFF287-62D5-A041-3BA0-9F59929C121D}"/>
              </a:ext>
            </a:extLst>
          </p:cNvPr>
          <p:cNvSpPr/>
          <p:nvPr userDrawn="1"/>
        </p:nvSpPr>
        <p:spPr>
          <a:xfrm rot="5400000">
            <a:off x="-664894" y="1732508"/>
            <a:ext cx="493854" cy="493854"/>
          </a:xfrm>
          <a:prstGeom prst="roundRect">
            <a:avLst/>
          </a:prstGeom>
          <a:solidFill>
            <a:srgbClr val="6AB1E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7" name="Rechteck: abgerundete Ecken 12">
            <a:extLst>
              <a:ext uri="{FF2B5EF4-FFF2-40B4-BE49-F238E27FC236}">
                <a16:creationId xmlns:a16="http://schemas.microsoft.com/office/drawing/2014/main" id="{756C6D2B-E48D-DF47-636E-2CD1D27ECD1E}"/>
              </a:ext>
            </a:extLst>
          </p:cNvPr>
          <p:cNvSpPr/>
          <p:nvPr userDrawn="1"/>
        </p:nvSpPr>
        <p:spPr>
          <a:xfrm rot="5400000">
            <a:off x="-664894" y="2311217"/>
            <a:ext cx="493854" cy="493854"/>
          </a:xfrm>
          <a:prstGeom prst="roundRect">
            <a:avLst/>
          </a:prstGeom>
          <a:solidFill>
            <a:srgbClr val="E21B4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8" name="Rechteck: abgerundete Ecken 13">
            <a:extLst>
              <a:ext uri="{FF2B5EF4-FFF2-40B4-BE49-F238E27FC236}">
                <a16:creationId xmlns:a16="http://schemas.microsoft.com/office/drawing/2014/main" id="{E06B417B-D046-BC13-C85A-62CAFA77080D}"/>
              </a:ext>
            </a:extLst>
          </p:cNvPr>
          <p:cNvSpPr/>
          <p:nvPr userDrawn="1"/>
        </p:nvSpPr>
        <p:spPr>
          <a:xfrm rot="5400000">
            <a:off x="-664894" y="2889926"/>
            <a:ext cx="493854" cy="493854"/>
          </a:xfrm>
          <a:prstGeom prst="roundRect">
            <a:avLst/>
          </a:prstGeom>
          <a:solidFill>
            <a:srgbClr val="FFA15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9" name="Rechteck: abgerundete Ecken 14">
            <a:extLst>
              <a:ext uri="{FF2B5EF4-FFF2-40B4-BE49-F238E27FC236}">
                <a16:creationId xmlns:a16="http://schemas.microsoft.com/office/drawing/2014/main" id="{1A95FEA6-6021-0A77-626A-AB8DCD0BFC50}"/>
              </a:ext>
            </a:extLst>
          </p:cNvPr>
          <p:cNvSpPr/>
          <p:nvPr userDrawn="1"/>
        </p:nvSpPr>
        <p:spPr>
          <a:xfrm rot="5400000">
            <a:off x="-664894" y="3468635"/>
            <a:ext cx="493854" cy="493854"/>
          </a:xfrm>
          <a:prstGeom prst="roundRect">
            <a:avLst/>
          </a:prstGeom>
          <a:solidFill>
            <a:srgbClr val="4B357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0" name="Rechteck: abgerundete Ecken 15">
            <a:extLst>
              <a:ext uri="{FF2B5EF4-FFF2-40B4-BE49-F238E27FC236}">
                <a16:creationId xmlns:a16="http://schemas.microsoft.com/office/drawing/2014/main" id="{310F9448-5CE5-04BF-1FBC-4E90E4363D40}"/>
              </a:ext>
            </a:extLst>
          </p:cNvPr>
          <p:cNvSpPr/>
          <p:nvPr userDrawn="1"/>
        </p:nvSpPr>
        <p:spPr>
          <a:xfrm rot="5400000">
            <a:off x="-664894" y="4047344"/>
            <a:ext cx="493854" cy="493854"/>
          </a:xfrm>
          <a:prstGeom prst="roundRect">
            <a:avLst/>
          </a:prstGeom>
          <a:solidFill>
            <a:srgbClr val="D1389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5" name="Rechteck: abgerundete Ecken 16">
            <a:extLst>
              <a:ext uri="{FF2B5EF4-FFF2-40B4-BE49-F238E27FC236}">
                <a16:creationId xmlns:a16="http://schemas.microsoft.com/office/drawing/2014/main" id="{03C4B29F-AD38-AAA3-AD24-397E0DFD3468}"/>
              </a:ext>
            </a:extLst>
          </p:cNvPr>
          <p:cNvSpPr/>
          <p:nvPr userDrawn="1"/>
        </p:nvSpPr>
        <p:spPr>
          <a:xfrm rot="5400000">
            <a:off x="-664894" y="4626053"/>
            <a:ext cx="493854" cy="493854"/>
          </a:xfrm>
          <a:prstGeom prst="roundRect">
            <a:avLst/>
          </a:prstGeom>
          <a:solidFill>
            <a:srgbClr val="006B6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8" name="Rechteck: abgerundete Ecken 17">
            <a:extLst>
              <a:ext uri="{FF2B5EF4-FFF2-40B4-BE49-F238E27FC236}">
                <a16:creationId xmlns:a16="http://schemas.microsoft.com/office/drawing/2014/main" id="{51866F8E-D82E-D687-CE07-2160D52F4707}"/>
              </a:ext>
            </a:extLst>
          </p:cNvPr>
          <p:cNvSpPr/>
          <p:nvPr userDrawn="1"/>
        </p:nvSpPr>
        <p:spPr>
          <a:xfrm rot="5400000">
            <a:off x="-664894" y="5204762"/>
            <a:ext cx="493854" cy="493854"/>
          </a:xfrm>
          <a:prstGeom prst="roundRect">
            <a:avLst/>
          </a:prstGeom>
          <a:solidFill>
            <a:srgbClr val="25D07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9" name="Rechteck: abgerundete Ecken 8">
            <a:extLst>
              <a:ext uri="{FF2B5EF4-FFF2-40B4-BE49-F238E27FC236}">
                <a16:creationId xmlns:a16="http://schemas.microsoft.com/office/drawing/2014/main" id="{000C441E-BA8E-46EC-A54A-675A9F3A344F}"/>
              </a:ext>
            </a:extLst>
          </p:cNvPr>
          <p:cNvSpPr/>
          <p:nvPr userDrawn="1"/>
        </p:nvSpPr>
        <p:spPr>
          <a:xfrm rot="5400000">
            <a:off x="-657559" y="-3619"/>
            <a:ext cx="493854" cy="493854"/>
          </a:xfrm>
          <a:prstGeom prst="round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30" name="Rechteck: abgerundete Ecken 16">
            <a:extLst>
              <a:ext uri="{FF2B5EF4-FFF2-40B4-BE49-F238E27FC236}">
                <a16:creationId xmlns:a16="http://schemas.microsoft.com/office/drawing/2014/main" id="{E3836271-5E54-9368-1C99-5D358C55E43F}"/>
              </a:ext>
            </a:extLst>
          </p:cNvPr>
          <p:cNvSpPr/>
          <p:nvPr userDrawn="1"/>
        </p:nvSpPr>
        <p:spPr>
          <a:xfrm rot="5400000">
            <a:off x="-664894" y="5783471"/>
            <a:ext cx="493854" cy="493854"/>
          </a:xfrm>
          <a:prstGeom prst="roundRect">
            <a:avLst/>
          </a:prstGeom>
          <a:solidFill>
            <a:srgbClr val="50718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31" name="Rechteck: abgerundete Ecken 17">
            <a:extLst>
              <a:ext uri="{FF2B5EF4-FFF2-40B4-BE49-F238E27FC236}">
                <a16:creationId xmlns:a16="http://schemas.microsoft.com/office/drawing/2014/main" id="{902F19C4-32D1-7F83-DF92-AE47FF689E00}"/>
              </a:ext>
            </a:extLst>
          </p:cNvPr>
          <p:cNvSpPr/>
          <p:nvPr userDrawn="1"/>
        </p:nvSpPr>
        <p:spPr>
          <a:xfrm rot="5400000">
            <a:off x="-664894" y="6362177"/>
            <a:ext cx="493854" cy="493854"/>
          </a:xfrm>
          <a:prstGeom prst="roundRect">
            <a:avLst/>
          </a:prstGeom>
          <a:solidFill>
            <a:srgbClr val="77B6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Tree>
    <p:extLst>
      <p:ext uri="{BB962C8B-B14F-4D97-AF65-F5344CB8AC3E}">
        <p14:creationId xmlns:p14="http://schemas.microsoft.com/office/powerpoint/2010/main" val="1555463753"/>
      </p:ext>
    </p:extLst>
  </p:cSld>
  <p:clrMap bg1="lt1" tx1="dk1" bg2="lt2" tx2="dk2" accent1="accent1" accent2="accent2" accent3="accent3" accent4="accent4" accent5="accent5" accent6="accent6" hlink="hlink" folHlink="folHlink"/>
  <p:sldLayoutIdLst>
    <p:sldLayoutId id="2147484236" r:id="rId1"/>
    <p:sldLayoutId id="2147484237" r:id="rId2"/>
    <p:sldLayoutId id="2147484238" r:id="rId3"/>
    <p:sldLayoutId id="2147484239" r:id="rId4"/>
    <p:sldLayoutId id="2147484240" r:id="rId5"/>
    <p:sldLayoutId id="2147484241" r:id="rId6"/>
    <p:sldLayoutId id="2147484242" r:id="rId7"/>
    <p:sldLayoutId id="2147484243" r:id="rId8"/>
  </p:sldLayoutIdLst>
  <p:hf hdr="0" ftr="0" dt="0"/>
  <p:txStyles>
    <p:titleStyle>
      <a:lvl1pPr algn="l" defTabSz="914415" rtl="0" eaLnBrk="1" latinLnBrk="0" hangingPunct="1">
        <a:lnSpc>
          <a:spcPct val="90000"/>
        </a:lnSpc>
        <a:spcBef>
          <a:spcPct val="0"/>
        </a:spcBef>
        <a:buNone/>
        <a:defRPr sz="2600" b="1"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p:titleStyle>
    <p:bodyStyle>
      <a:lvl1pPr marL="228603" indent="-228603" algn="l" defTabSz="914415" rtl="0" eaLnBrk="1" latinLnBrk="0" hangingPunct="1">
        <a:lnSpc>
          <a:spcPct val="110000"/>
        </a:lnSpc>
        <a:spcBef>
          <a:spcPts val="1000"/>
        </a:spcBef>
        <a:buFont typeface="Systemschrift Normal"/>
        <a:buChar char="&gt;"/>
        <a:defRPr sz="16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1pPr>
      <a:lvl2pPr marL="685811" indent="-228603" algn="l" defTabSz="914415" rtl="0" eaLnBrk="1" latinLnBrk="0" hangingPunct="1">
        <a:lnSpc>
          <a:spcPct val="110000"/>
        </a:lnSpc>
        <a:spcBef>
          <a:spcPts val="1000"/>
        </a:spcBef>
        <a:buFont typeface="Systemschrift Normal"/>
        <a:buChar char="&gt;"/>
        <a:defRPr sz="14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2pPr>
      <a:lvl3pPr marL="1143018" indent="-228603" algn="l" defTabSz="914415" rtl="0" eaLnBrk="1" latinLnBrk="0" hangingPunct="1">
        <a:lnSpc>
          <a:spcPct val="110000"/>
        </a:lnSpc>
        <a:spcBef>
          <a:spcPts val="1000"/>
        </a:spcBef>
        <a:buFont typeface="Systemschrift Normal"/>
        <a:buChar char="&gt;"/>
        <a:defRPr sz="14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3pPr>
      <a:lvl4pPr marL="1600225" indent="-228603" algn="l" defTabSz="914415" rtl="0" eaLnBrk="1" latinLnBrk="0" hangingPunct="1">
        <a:lnSpc>
          <a:spcPct val="110000"/>
        </a:lnSpc>
        <a:spcBef>
          <a:spcPts val="1000"/>
        </a:spcBef>
        <a:buFont typeface="Systemschrift Normal"/>
        <a:buChar char="&gt;"/>
        <a:defRPr sz="11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gn="l" defTabSz="914415" rtl="0" eaLnBrk="1" latinLnBrk="0" hangingPunct="1">
        <a:lnSpc>
          <a:spcPct val="110000"/>
        </a:lnSpc>
        <a:spcBef>
          <a:spcPts val="1000"/>
        </a:spcBef>
        <a:buFont typeface="Systemschrift Normal"/>
        <a:buChar char="&gt;"/>
        <a:defRPr sz="11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vl6pPr marL="2514640"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46"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54"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61"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15" rtl="0" eaLnBrk="1" latinLnBrk="0" hangingPunct="1">
        <a:defRPr sz="1800" kern="1200">
          <a:solidFill>
            <a:schemeClr val="tx1"/>
          </a:solidFill>
          <a:latin typeface="+mn-lt"/>
          <a:ea typeface="+mn-ea"/>
          <a:cs typeface="+mn-cs"/>
        </a:defRPr>
      </a:lvl1pPr>
      <a:lvl2pPr marL="457207" algn="l" defTabSz="914415" rtl="0" eaLnBrk="1" latinLnBrk="0" hangingPunct="1">
        <a:defRPr sz="1800" kern="1200">
          <a:solidFill>
            <a:schemeClr val="tx1"/>
          </a:solidFill>
          <a:latin typeface="+mn-lt"/>
          <a:ea typeface="+mn-ea"/>
          <a:cs typeface="+mn-cs"/>
        </a:defRPr>
      </a:lvl2pPr>
      <a:lvl3pPr marL="914415" algn="l" defTabSz="914415" rtl="0" eaLnBrk="1" latinLnBrk="0" hangingPunct="1">
        <a:defRPr sz="1800" kern="1200">
          <a:solidFill>
            <a:schemeClr val="tx1"/>
          </a:solidFill>
          <a:latin typeface="+mn-lt"/>
          <a:ea typeface="+mn-ea"/>
          <a:cs typeface="+mn-cs"/>
        </a:defRPr>
      </a:lvl3pPr>
      <a:lvl4pPr marL="1371622" algn="l" defTabSz="914415" rtl="0" eaLnBrk="1" latinLnBrk="0" hangingPunct="1">
        <a:defRPr sz="1800" kern="1200">
          <a:solidFill>
            <a:schemeClr val="tx1"/>
          </a:solidFill>
          <a:latin typeface="+mn-lt"/>
          <a:ea typeface="+mn-ea"/>
          <a:cs typeface="+mn-cs"/>
        </a:defRPr>
      </a:lvl4pPr>
      <a:lvl5pPr marL="1828828" algn="l" defTabSz="914415" rtl="0" eaLnBrk="1" latinLnBrk="0" hangingPunct="1">
        <a:defRPr sz="1800" kern="1200">
          <a:solidFill>
            <a:schemeClr val="tx1"/>
          </a:solidFill>
          <a:latin typeface="+mn-lt"/>
          <a:ea typeface="+mn-ea"/>
          <a:cs typeface="+mn-cs"/>
        </a:defRPr>
      </a:lvl5pPr>
      <a:lvl6pPr marL="2286036" algn="l" defTabSz="914415" rtl="0" eaLnBrk="1" latinLnBrk="0" hangingPunct="1">
        <a:defRPr sz="1800" kern="1200">
          <a:solidFill>
            <a:schemeClr val="tx1"/>
          </a:solidFill>
          <a:latin typeface="+mn-lt"/>
          <a:ea typeface="+mn-ea"/>
          <a:cs typeface="+mn-cs"/>
        </a:defRPr>
      </a:lvl6pPr>
      <a:lvl7pPr marL="2743243" algn="l" defTabSz="914415" rtl="0" eaLnBrk="1" latinLnBrk="0" hangingPunct="1">
        <a:defRPr sz="1800" kern="1200">
          <a:solidFill>
            <a:schemeClr val="tx1"/>
          </a:solidFill>
          <a:latin typeface="+mn-lt"/>
          <a:ea typeface="+mn-ea"/>
          <a:cs typeface="+mn-cs"/>
        </a:defRPr>
      </a:lvl7pPr>
      <a:lvl8pPr marL="3200450" algn="l" defTabSz="914415" rtl="0" eaLnBrk="1" latinLnBrk="0" hangingPunct="1">
        <a:defRPr sz="1800" kern="1200">
          <a:solidFill>
            <a:schemeClr val="tx1"/>
          </a:solidFill>
          <a:latin typeface="+mn-lt"/>
          <a:ea typeface="+mn-ea"/>
          <a:cs typeface="+mn-cs"/>
        </a:defRPr>
      </a:lvl8pPr>
      <a:lvl9pPr marL="3657658" algn="l" defTabSz="91441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55">
          <p15:clr>
            <a:srgbClr val="F26B43"/>
          </p15:clr>
        </p15:guide>
        <p15:guide id="5" orient="horz" pos="1003">
          <p15:clr>
            <a:srgbClr val="F26B43"/>
          </p15:clr>
        </p15:guide>
        <p15:guide id="6" orient="horz" pos="3974">
          <p15:clr>
            <a:srgbClr val="F26B43"/>
          </p15:clr>
        </p15:guide>
        <p15:guide id="7" pos="3953">
          <p15:clr>
            <a:srgbClr val="F26B43"/>
          </p15:clr>
        </p15:guide>
        <p15:guide id="8" pos="372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Rechteck: abgerundete Ecken 8">
            <a:extLst>
              <a:ext uri="{FF2B5EF4-FFF2-40B4-BE49-F238E27FC236}">
                <a16:creationId xmlns:a16="http://schemas.microsoft.com/office/drawing/2014/main" id="{E15B5D9D-E59C-EC9E-935F-EE94A7CA7C21}"/>
              </a:ext>
            </a:extLst>
          </p:cNvPr>
          <p:cNvSpPr/>
          <p:nvPr userDrawn="1"/>
        </p:nvSpPr>
        <p:spPr>
          <a:xfrm rot="5400000">
            <a:off x="-664894" y="575090"/>
            <a:ext cx="493854" cy="493854"/>
          </a:xfrm>
          <a:prstGeom prst="roundRect">
            <a:avLst/>
          </a:prstGeom>
          <a:solidFill>
            <a:srgbClr val="282827"/>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13" name="Rechteck: abgerundete Ecken 10">
            <a:extLst>
              <a:ext uri="{FF2B5EF4-FFF2-40B4-BE49-F238E27FC236}">
                <a16:creationId xmlns:a16="http://schemas.microsoft.com/office/drawing/2014/main" id="{186AF824-85F2-D6D5-9E63-96273D52F738}"/>
              </a:ext>
            </a:extLst>
          </p:cNvPr>
          <p:cNvSpPr/>
          <p:nvPr userDrawn="1"/>
        </p:nvSpPr>
        <p:spPr>
          <a:xfrm rot="5400000">
            <a:off x="-664894" y="1153799"/>
            <a:ext cx="493854" cy="493854"/>
          </a:xfrm>
          <a:prstGeom prst="roundRect">
            <a:avLst/>
          </a:prstGeom>
          <a:solidFill>
            <a:srgbClr val="042C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14" name="Rechteck: abgerundete Ecken 11">
            <a:extLst>
              <a:ext uri="{FF2B5EF4-FFF2-40B4-BE49-F238E27FC236}">
                <a16:creationId xmlns:a16="http://schemas.microsoft.com/office/drawing/2014/main" id="{0715A131-1FE9-9D22-E356-7C47141F49D8}"/>
              </a:ext>
            </a:extLst>
          </p:cNvPr>
          <p:cNvSpPr/>
          <p:nvPr userDrawn="1"/>
        </p:nvSpPr>
        <p:spPr>
          <a:xfrm rot="5400000">
            <a:off x="-664894" y="1732508"/>
            <a:ext cx="493854" cy="493854"/>
          </a:xfrm>
          <a:prstGeom prst="roundRect">
            <a:avLst/>
          </a:prstGeom>
          <a:solidFill>
            <a:srgbClr val="6AB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15" name="Rechteck: abgerundete Ecken 12">
            <a:extLst>
              <a:ext uri="{FF2B5EF4-FFF2-40B4-BE49-F238E27FC236}">
                <a16:creationId xmlns:a16="http://schemas.microsoft.com/office/drawing/2014/main" id="{C251A3B9-76FC-60CF-4A0F-E8A3E8F2DEB8}"/>
              </a:ext>
            </a:extLst>
          </p:cNvPr>
          <p:cNvSpPr/>
          <p:nvPr userDrawn="1"/>
        </p:nvSpPr>
        <p:spPr>
          <a:xfrm rot="5400000">
            <a:off x="-664894" y="2311217"/>
            <a:ext cx="493854" cy="493854"/>
          </a:xfrm>
          <a:prstGeom prst="roundRect">
            <a:avLst/>
          </a:prstGeom>
          <a:solidFill>
            <a:srgbClr val="E21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16" name="Rechteck: abgerundete Ecken 13">
            <a:extLst>
              <a:ext uri="{FF2B5EF4-FFF2-40B4-BE49-F238E27FC236}">
                <a16:creationId xmlns:a16="http://schemas.microsoft.com/office/drawing/2014/main" id="{26A387C8-177B-C65F-1C6B-A24CC7E5FD93}"/>
              </a:ext>
            </a:extLst>
          </p:cNvPr>
          <p:cNvSpPr/>
          <p:nvPr userDrawn="1"/>
        </p:nvSpPr>
        <p:spPr>
          <a:xfrm rot="5400000">
            <a:off x="-664894" y="2889926"/>
            <a:ext cx="493854" cy="493854"/>
          </a:xfrm>
          <a:prstGeom prst="roundRect">
            <a:avLst/>
          </a:prstGeom>
          <a:solidFill>
            <a:srgbClr val="FFA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17" name="Rechteck: abgerundete Ecken 14">
            <a:extLst>
              <a:ext uri="{FF2B5EF4-FFF2-40B4-BE49-F238E27FC236}">
                <a16:creationId xmlns:a16="http://schemas.microsoft.com/office/drawing/2014/main" id="{D14340B7-9390-4A5D-B2A7-89AD69840478}"/>
              </a:ext>
            </a:extLst>
          </p:cNvPr>
          <p:cNvSpPr/>
          <p:nvPr userDrawn="1"/>
        </p:nvSpPr>
        <p:spPr>
          <a:xfrm rot="5400000">
            <a:off x="-664894" y="3468635"/>
            <a:ext cx="493854" cy="493854"/>
          </a:xfrm>
          <a:prstGeom prst="roundRect">
            <a:avLst/>
          </a:prstGeom>
          <a:solidFill>
            <a:srgbClr val="4B3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18" name="Rechteck: abgerundete Ecken 15">
            <a:extLst>
              <a:ext uri="{FF2B5EF4-FFF2-40B4-BE49-F238E27FC236}">
                <a16:creationId xmlns:a16="http://schemas.microsoft.com/office/drawing/2014/main" id="{60675F0B-55DE-A5AC-B012-7F71734FB1C3}"/>
              </a:ext>
            </a:extLst>
          </p:cNvPr>
          <p:cNvSpPr/>
          <p:nvPr userDrawn="1"/>
        </p:nvSpPr>
        <p:spPr>
          <a:xfrm rot="5400000">
            <a:off x="-664894" y="4047344"/>
            <a:ext cx="493854" cy="493854"/>
          </a:xfrm>
          <a:prstGeom prst="roundRect">
            <a:avLst/>
          </a:prstGeom>
          <a:solidFill>
            <a:srgbClr val="D13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19" name="Rechteck: abgerundete Ecken 16">
            <a:extLst>
              <a:ext uri="{FF2B5EF4-FFF2-40B4-BE49-F238E27FC236}">
                <a16:creationId xmlns:a16="http://schemas.microsoft.com/office/drawing/2014/main" id="{FCB4771C-C358-DE3F-83CD-734D3D577173}"/>
              </a:ext>
            </a:extLst>
          </p:cNvPr>
          <p:cNvSpPr/>
          <p:nvPr userDrawn="1"/>
        </p:nvSpPr>
        <p:spPr>
          <a:xfrm rot="5400000">
            <a:off x="-664894" y="4626053"/>
            <a:ext cx="493854" cy="493854"/>
          </a:xfrm>
          <a:prstGeom prst="roundRect">
            <a:avLst/>
          </a:prstGeom>
          <a:solidFill>
            <a:srgbClr val="006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20" name="Rechteck: abgerundete Ecken 17">
            <a:extLst>
              <a:ext uri="{FF2B5EF4-FFF2-40B4-BE49-F238E27FC236}">
                <a16:creationId xmlns:a16="http://schemas.microsoft.com/office/drawing/2014/main" id="{5F552DF7-55A1-8C00-B958-D98175647469}"/>
              </a:ext>
            </a:extLst>
          </p:cNvPr>
          <p:cNvSpPr/>
          <p:nvPr userDrawn="1"/>
        </p:nvSpPr>
        <p:spPr>
          <a:xfrm rot="5400000">
            <a:off x="-664894" y="5204762"/>
            <a:ext cx="493854" cy="493854"/>
          </a:xfrm>
          <a:prstGeom prst="roundRect">
            <a:avLst/>
          </a:prstGeom>
          <a:solidFill>
            <a:srgbClr val="25D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21" name="Rechteck: abgerundete Ecken 8">
            <a:extLst>
              <a:ext uri="{FF2B5EF4-FFF2-40B4-BE49-F238E27FC236}">
                <a16:creationId xmlns:a16="http://schemas.microsoft.com/office/drawing/2014/main" id="{E23EA093-CBDC-D7C5-7AAC-E10F656C3F11}"/>
              </a:ext>
            </a:extLst>
          </p:cNvPr>
          <p:cNvSpPr/>
          <p:nvPr userDrawn="1"/>
        </p:nvSpPr>
        <p:spPr>
          <a:xfrm rot="5400000">
            <a:off x="-657559" y="-3619"/>
            <a:ext cx="493854" cy="493854"/>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22" name="Rechteck: abgerundete Ecken 16">
            <a:extLst>
              <a:ext uri="{FF2B5EF4-FFF2-40B4-BE49-F238E27FC236}">
                <a16:creationId xmlns:a16="http://schemas.microsoft.com/office/drawing/2014/main" id="{55FBC28F-0972-767E-0116-0C0513B24EC9}"/>
              </a:ext>
            </a:extLst>
          </p:cNvPr>
          <p:cNvSpPr/>
          <p:nvPr userDrawn="1"/>
        </p:nvSpPr>
        <p:spPr>
          <a:xfrm rot="5400000">
            <a:off x="-664894" y="5783471"/>
            <a:ext cx="493854" cy="49385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
        <p:nvSpPr>
          <p:cNvPr id="23" name="Rechteck: abgerundete Ecken 17">
            <a:extLst>
              <a:ext uri="{FF2B5EF4-FFF2-40B4-BE49-F238E27FC236}">
                <a16:creationId xmlns:a16="http://schemas.microsoft.com/office/drawing/2014/main" id="{663A9C00-1B09-AA1F-4891-ECB376C3F62C}"/>
              </a:ext>
            </a:extLst>
          </p:cNvPr>
          <p:cNvSpPr/>
          <p:nvPr userDrawn="1"/>
        </p:nvSpPr>
        <p:spPr>
          <a:xfrm rot="5400000">
            <a:off x="-664894" y="6362177"/>
            <a:ext cx="493854" cy="493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err="1">
              <a:solidFill>
                <a:schemeClr val="tx1"/>
              </a:solidFill>
            </a:endParaRPr>
          </a:p>
        </p:txBody>
      </p:sp>
    </p:spTree>
    <p:extLst>
      <p:ext uri="{BB962C8B-B14F-4D97-AF65-F5344CB8AC3E}">
        <p14:creationId xmlns:p14="http://schemas.microsoft.com/office/powerpoint/2010/main" val="272811155"/>
      </p:ext>
    </p:extLst>
  </p:cSld>
  <p:clrMap bg1="lt1" tx1="dk1" bg2="lt2" tx2="dk2" accent1="accent1" accent2="accent2" accent3="accent3" accent4="accent4" accent5="accent5" accent6="accent6" hlink="hlink" folHlink="folHlink"/>
  <p:sldLayoutIdLst>
    <p:sldLayoutId id="2147484245" r:id="rId1"/>
    <p:sldLayoutId id="2147484246" r:id="rId2"/>
    <p:sldLayoutId id="2147484249" r:id="rId3"/>
    <p:sldLayoutId id="2147484250" r:id="rId4"/>
    <p:sldLayoutId id="2147484310" r:id="rId5"/>
    <p:sldLayoutId id="2147484258" r:id="rId6"/>
    <p:sldLayoutId id="2147484262"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95D3C21-9961-5443-B584-731387FFD798}"/>
              </a:ext>
            </a:extLst>
          </p:cNvPr>
          <p:cNvGraphicFramePr>
            <a:graphicFrameLocks noChangeAspect="1"/>
          </p:cNvGraphicFramePr>
          <p:nvPr userDrawn="1">
            <p:custDataLst>
              <p:tags r:id="rId10"/>
            </p:custDataLst>
          </p:nvPr>
        </p:nvGraphicFramePr>
        <p:xfrm>
          <a:off x="1589" y="1588"/>
          <a:ext cx="1227" cy="1588"/>
        </p:xfrm>
        <a:graphic>
          <a:graphicData uri="http://schemas.openxmlformats.org/presentationml/2006/ole">
            <mc:AlternateContent xmlns:mc="http://schemas.openxmlformats.org/markup-compatibility/2006">
              <mc:Choice xmlns:v="urn:schemas-microsoft-com:vml" Requires="v">
                <p:oleObj name="think-cell Folie" r:id="rId11" imgW="7772400" imgH="10058400" progId="TCLayout.ActiveDocument.1">
                  <p:embed/>
                </p:oleObj>
              </mc:Choice>
              <mc:Fallback>
                <p:oleObj name="think-cell Folie" r:id="rId11" imgW="7772400" imgH="10058400" progId="TCLayout.ActiveDocument.1">
                  <p:embed/>
                  <p:pic>
                    <p:nvPicPr>
                      <p:cNvPr id="8" name="Object 7" hidden="1">
                        <a:extLst>
                          <a:ext uri="{FF2B5EF4-FFF2-40B4-BE49-F238E27FC236}">
                            <a16:creationId xmlns:a16="http://schemas.microsoft.com/office/drawing/2014/main" id="{495D3C21-9961-5443-B584-731387FFD798}"/>
                          </a:ext>
                        </a:extLst>
                      </p:cNvPr>
                      <p:cNvPicPr/>
                      <p:nvPr/>
                    </p:nvPicPr>
                    <p:blipFill>
                      <a:blip r:embed="rId12"/>
                      <a:stretch>
                        <a:fillRect/>
                      </a:stretch>
                    </p:blipFill>
                    <p:spPr>
                      <a:xfrm>
                        <a:off x="1589" y="1588"/>
                        <a:ext cx="1227" cy="1588"/>
                      </a:xfrm>
                      <a:prstGeom prst="rect">
                        <a:avLst/>
                      </a:prstGeom>
                    </p:spPr>
                  </p:pic>
                </p:oleObj>
              </mc:Fallback>
            </mc:AlternateContent>
          </a:graphicData>
        </a:graphic>
      </p:graphicFrame>
      <p:sp>
        <p:nvSpPr>
          <p:cNvPr id="21" name="Fußzeilenplatzhalter 16">
            <a:extLst>
              <a:ext uri="{FF2B5EF4-FFF2-40B4-BE49-F238E27FC236}">
                <a16:creationId xmlns:a16="http://schemas.microsoft.com/office/drawing/2014/main" id="{A4708744-124B-4116-95EC-4850C4F3F5F2}"/>
              </a:ext>
            </a:extLst>
          </p:cNvPr>
          <p:cNvSpPr txBox="1">
            <a:spLocks/>
          </p:cNvSpPr>
          <p:nvPr userDrawn="1"/>
        </p:nvSpPr>
        <p:spPr>
          <a:xfrm>
            <a:off x="1070388" y="6480000"/>
            <a:ext cx="2577535" cy="216000"/>
          </a:xfrm>
          <a:prstGeom prst="rect">
            <a:avLst/>
          </a:prstGeom>
        </p:spPr>
        <p:txBody>
          <a:bodyPr vert="horz" lIns="0" tIns="0" rIns="0" bIns="0" rtlCol="0" anchor="t"/>
          <a:lstStyle>
            <a:defPPr>
              <a:defRPr lang="de-DE"/>
            </a:defPPr>
            <a:lvl1pPr marL="0" algn="l"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solidFill>
                  <a:srgbClr val="000000"/>
                </a:solidFill>
              </a:rPr>
              <a:t>© </a:t>
            </a:r>
            <a:r>
              <a:rPr lang="en-DE" dirty="0">
                <a:solidFill>
                  <a:srgbClr val="000000"/>
                </a:solidFill>
              </a:rPr>
              <a:t>Graduate School CVT </a:t>
            </a:r>
            <a:r>
              <a:rPr lang="de-DE" dirty="0">
                <a:solidFill>
                  <a:srgbClr val="000000"/>
                </a:solidFill>
              </a:rPr>
              <a:t>/ RPTU Kaiserslautern-Landau</a:t>
            </a:r>
          </a:p>
          <a:p>
            <a:endParaRPr lang="de-DE" dirty="0">
              <a:solidFill>
                <a:srgbClr val="000000"/>
              </a:solidFill>
            </a:endParaRPr>
          </a:p>
        </p:txBody>
      </p:sp>
      <p:sp>
        <p:nvSpPr>
          <p:cNvPr id="23" name="Fußzeilenplatzhalter 16">
            <a:extLst>
              <a:ext uri="{FF2B5EF4-FFF2-40B4-BE49-F238E27FC236}">
                <a16:creationId xmlns:a16="http://schemas.microsoft.com/office/drawing/2014/main" id="{DFB16782-5964-4473-9CA1-5269AD53837B}"/>
              </a:ext>
            </a:extLst>
          </p:cNvPr>
          <p:cNvSpPr txBox="1">
            <a:spLocks/>
          </p:cNvSpPr>
          <p:nvPr userDrawn="1"/>
        </p:nvSpPr>
        <p:spPr>
          <a:xfrm>
            <a:off x="10335600" y="6480000"/>
            <a:ext cx="1337719" cy="216000"/>
          </a:xfrm>
          <a:prstGeom prst="rect">
            <a:avLst/>
          </a:prstGeom>
        </p:spPr>
        <p:txBody>
          <a:bodyPr vert="horz" lIns="0" tIns="0" rIns="0" bIns="0" rtlCol="0" anchor="t"/>
          <a:lstStyle>
            <a:defPPr>
              <a:defRPr lang="de-DE"/>
            </a:defPPr>
            <a:lvl1pPr marL="0" algn="ctr"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DE" dirty="0">
                <a:solidFill>
                  <a:srgbClr val="000000"/>
                </a:solidFill>
              </a:rPr>
              <a:t>Date</a:t>
            </a:r>
            <a:endParaRPr lang="de-DE" dirty="0">
              <a:solidFill>
                <a:srgbClr val="000000"/>
              </a:solidFill>
            </a:endParaRPr>
          </a:p>
        </p:txBody>
      </p:sp>
      <p:cxnSp>
        <p:nvCxnSpPr>
          <p:cNvPr id="24" name="Gerader Verbinder 3">
            <a:extLst>
              <a:ext uri="{FF2B5EF4-FFF2-40B4-BE49-F238E27FC236}">
                <a16:creationId xmlns:a16="http://schemas.microsoft.com/office/drawing/2014/main" id="{F29698FB-C047-4CB1-8202-F1E7DC7C510D}"/>
              </a:ext>
            </a:extLst>
          </p:cNvPr>
          <p:cNvCxnSpPr>
            <a:cxnSpLocks/>
          </p:cNvCxnSpPr>
          <p:nvPr userDrawn="1"/>
        </p:nvCxnSpPr>
        <p:spPr>
          <a:xfrm>
            <a:off x="540000" y="1438261"/>
            <a:ext cx="357486" cy="0"/>
          </a:xfrm>
          <a:prstGeom prst="line">
            <a:avLst/>
          </a:prstGeom>
          <a:ln>
            <a:solidFill>
              <a:schemeClr val="tx2"/>
            </a:solidFill>
            <a:tailEnd type="none"/>
          </a:ln>
        </p:spPr>
        <p:style>
          <a:lnRef idx="1">
            <a:schemeClr val="accent1"/>
          </a:lnRef>
          <a:fillRef idx="0">
            <a:schemeClr val="accent1"/>
          </a:fillRef>
          <a:effectRef idx="0">
            <a:schemeClr val="accent1"/>
          </a:effectRef>
          <a:fontRef idx="minor">
            <a:schemeClr val="tx1"/>
          </a:fontRef>
        </p:style>
      </p:cxnSp>
      <p:pic>
        <p:nvPicPr>
          <p:cNvPr id="26" name="Grafik 25">
            <a:extLst>
              <a:ext uri="{FF2B5EF4-FFF2-40B4-BE49-F238E27FC236}">
                <a16:creationId xmlns:a16="http://schemas.microsoft.com/office/drawing/2014/main" id="{EA838196-E163-452B-BE08-620CD239433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4966" r="4966"/>
          <a:stretch/>
        </p:blipFill>
        <p:spPr>
          <a:xfrm>
            <a:off x="9681882" y="180839"/>
            <a:ext cx="2338074" cy="1060825"/>
          </a:xfrm>
          <a:prstGeom prst="rect">
            <a:avLst/>
          </a:prstGeom>
        </p:spPr>
      </p:pic>
      <p:sp>
        <p:nvSpPr>
          <p:cNvPr id="27" name="Fußzeilenplatzhalter 16">
            <a:extLst>
              <a:ext uri="{FF2B5EF4-FFF2-40B4-BE49-F238E27FC236}">
                <a16:creationId xmlns:a16="http://schemas.microsoft.com/office/drawing/2014/main" id="{1080D212-FF68-46F7-981A-DABF7EF75577}"/>
              </a:ext>
            </a:extLst>
          </p:cNvPr>
          <p:cNvSpPr txBox="1">
            <a:spLocks/>
          </p:cNvSpPr>
          <p:nvPr userDrawn="1"/>
        </p:nvSpPr>
        <p:spPr>
          <a:xfrm>
            <a:off x="4445923" y="6480000"/>
            <a:ext cx="3300153" cy="216000"/>
          </a:xfrm>
          <a:prstGeom prst="rect">
            <a:avLst/>
          </a:prstGeom>
        </p:spPr>
        <p:txBody>
          <a:bodyPr vert="horz" lIns="0" tIns="0" rIns="0" bIns="0" rtlCol="0" anchor="t"/>
          <a:lstStyle>
            <a:defPPr>
              <a:defRPr lang="de-DE"/>
            </a:defPPr>
            <a:lvl1pPr marL="0" algn="l" defTabSz="914400" rtl="0" eaLnBrk="1" latinLnBrk="0" hangingPunct="1">
              <a:defRPr sz="8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DE" dirty="0">
                <a:solidFill>
                  <a:srgbClr val="000000"/>
                </a:solidFill>
              </a:rPr>
              <a:t>Name of presenter</a:t>
            </a:r>
            <a:endParaRPr lang="de-DE" dirty="0">
              <a:solidFill>
                <a:srgbClr val="000000"/>
              </a:solidFill>
            </a:endParaRPr>
          </a:p>
        </p:txBody>
      </p:sp>
      <p:sp>
        <p:nvSpPr>
          <p:cNvPr id="12" name="Textfeld 11">
            <a:extLst>
              <a:ext uri="{FF2B5EF4-FFF2-40B4-BE49-F238E27FC236}">
                <a16:creationId xmlns:a16="http://schemas.microsoft.com/office/drawing/2014/main" id="{B7093E5C-CE31-4185-8C8B-8420720C9031}"/>
              </a:ext>
            </a:extLst>
          </p:cNvPr>
          <p:cNvSpPr txBox="1"/>
          <p:nvPr userDrawn="1"/>
        </p:nvSpPr>
        <p:spPr>
          <a:xfrm>
            <a:off x="540000" y="6480000"/>
            <a:ext cx="360000" cy="216000"/>
          </a:xfrm>
          <a:prstGeom prst="rect">
            <a:avLst/>
          </a:prstGeom>
        </p:spPr>
        <p:txBody>
          <a:bodyPr vert="horz" wrap="square" lIns="0" tIns="0" rIns="0" bIns="0" rtlCol="0">
            <a:noAutofit/>
          </a:bodyPr>
          <a:lstStyle/>
          <a:p>
            <a:pPr algn="l">
              <a:lnSpc>
                <a:spcPct val="110000"/>
              </a:lnSpc>
              <a:spcBef>
                <a:spcPts val="1000"/>
              </a:spcBef>
            </a:pPr>
            <a:fld id="{157AE31C-77B0-4694-9214-AF8C8D1CB5E9}" type="slidenum">
              <a:rPr lang="de-DE" sz="800" b="1" smtClean="0">
                <a:solidFill>
                  <a:srgbClr val="000000"/>
                </a:solidFill>
                <a:latin typeface="Red Hat Text" panose="02010303040201060303" pitchFamily="2" charset="0"/>
                <a:ea typeface="Red Hat Text" panose="02010303040201060303" pitchFamily="2" charset="0"/>
                <a:cs typeface="Red Hat Text" panose="02010303040201060303" pitchFamily="2" charset="0"/>
              </a:rPr>
              <a:pPr algn="l">
                <a:lnSpc>
                  <a:spcPct val="110000"/>
                </a:lnSpc>
                <a:spcBef>
                  <a:spcPts val="1000"/>
                </a:spcBef>
              </a:pPr>
              <a:t>‹#›</a:t>
            </a:fld>
            <a:endParaRPr lang="de-DE" sz="800" b="1" cap="none" dirty="0" err="1">
              <a:solidFill>
                <a:srgbClr val="000000"/>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endParaRPr>
          </a:p>
        </p:txBody>
      </p:sp>
      <p:sp>
        <p:nvSpPr>
          <p:cNvPr id="2" name="Rechteck: abgerundete Ecken 8">
            <a:extLst>
              <a:ext uri="{FF2B5EF4-FFF2-40B4-BE49-F238E27FC236}">
                <a16:creationId xmlns:a16="http://schemas.microsoft.com/office/drawing/2014/main" id="{9F6529E1-02AD-80A0-C824-128F2C454B19}"/>
              </a:ext>
            </a:extLst>
          </p:cNvPr>
          <p:cNvSpPr/>
          <p:nvPr userDrawn="1"/>
        </p:nvSpPr>
        <p:spPr>
          <a:xfrm rot="5400000">
            <a:off x="-664894" y="575090"/>
            <a:ext cx="493854" cy="493854"/>
          </a:xfrm>
          <a:prstGeom prst="roundRect">
            <a:avLst/>
          </a:prstGeom>
          <a:solidFill>
            <a:srgbClr val="282827"/>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4" name="Rechteck: abgerundete Ecken 10">
            <a:extLst>
              <a:ext uri="{FF2B5EF4-FFF2-40B4-BE49-F238E27FC236}">
                <a16:creationId xmlns:a16="http://schemas.microsoft.com/office/drawing/2014/main" id="{C3E7417C-0466-0FE6-7BEB-F9425C9677BD}"/>
              </a:ext>
            </a:extLst>
          </p:cNvPr>
          <p:cNvSpPr/>
          <p:nvPr userDrawn="1"/>
        </p:nvSpPr>
        <p:spPr>
          <a:xfrm rot="5400000">
            <a:off x="-664894" y="1153799"/>
            <a:ext cx="493854" cy="493854"/>
          </a:xfrm>
          <a:prstGeom prst="roundRect">
            <a:avLst/>
          </a:prstGeom>
          <a:solidFill>
            <a:srgbClr val="042C5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6" name="Rechteck: abgerundete Ecken 11">
            <a:extLst>
              <a:ext uri="{FF2B5EF4-FFF2-40B4-BE49-F238E27FC236}">
                <a16:creationId xmlns:a16="http://schemas.microsoft.com/office/drawing/2014/main" id="{39C1E37D-E26D-6127-6151-3B03FD5809DA}"/>
              </a:ext>
            </a:extLst>
          </p:cNvPr>
          <p:cNvSpPr/>
          <p:nvPr userDrawn="1"/>
        </p:nvSpPr>
        <p:spPr>
          <a:xfrm rot="5400000">
            <a:off x="-664894" y="1732508"/>
            <a:ext cx="493854" cy="493854"/>
          </a:xfrm>
          <a:prstGeom prst="roundRect">
            <a:avLst/>
          </a:prstGeom>
          <a:solidFill>
            <a:srgbClr val="6AB1E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7" name="Rechteck: abgerundete Ecken 12">
            <a:extLst>
              <a:ext uri="{FF2B5EF4-FFF2-40B4-BE49-F238E27FC236}">
                <a16:creationId xmlns:a16="http://schemas.microsoft.com/office/drawing/2014/main" id="{1A15B344-DC6D-6548-521C-38D8049A2D67}"/>
              </a:ext>
            </a:extLst>
          </p:cNvPr>
          <p:cNvSpPr/>
          <p:nvPr userDrawn="1"/>
        </p:nvSpPr>
        <p:spPr>
          <a:xfrm rot="5400000">
            <a:off x="-664894" y="2311217"/>
            <a:ext cx="493854" cy="493854"/>
          </a:xfrm>
          <a:prstGeom prst="roundRect">
            <a:avLst/>
          </a:prstGeom>
          <a:solidFill>
            <a:srgbClr val="E21B4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8" name="Rechteck: abgerundete Ecken 13">
            <a:extLst>
              <a:ext uri="{FF2B5EF4-FFF2-40B4-BE49-F238E27FC236}">
                <a16:creationId xmlns:a16="http://schemas.microsoft.com/office/drawing/2014/main" id="{E0D46ED2-0BC1-065C-C05C-581D5BBD49A1}"/>
              </a:ext>
            </a:extLst>
          </p:cNvPr>
          <p:cNvSpPr/>
          <p:nvPr userDrawn="1"/>
        </p:nvSpPr>
        <p:spPr>
          <a:xfrm rot="5400000">
            <a:off x="-664894" y="2889926"/>
            <a:ext cx="493854" cy="493854"/>
          </a:xfrm>
          <a:prstGeom prst="roundRect">
            <a:avLst/>
          </a:prstGeom>
          <a:solidFill>
            <a:srgbClr val="FFA15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9" name="Rechteck: abgerundete Ecken 14">
            <a:extLst>
              <a:ext uri="{FF2B5EF4-FFF2-40B4-BE49-F238E27FC236}">
                <a16:creationId xmlns:a16="http://schemas.microsoft.com/office/drawing/2014/main" id="{4CF7AC29-C43E-E2A1-529F-662B8530593F}"/>
              </a:ext>
            </a:extLst>
          </p:cNvPr>
          <p:cNvSpPr/>
          <p:nvPr userDrawn="1"/>
        </p:nvSpPr>
        <p:spPr>
          <a:xfrm rot="5400000">
            <a:off x="-664894" y="3468635"/>
            <a:ext cx="493854" cy="493854"/>
          </a:xfrm>
          <a:prstGeom prst="roundRect">
            <a:avLst/>
          </a:prstGeom>
          <a:solidFill>
            <a:srgbClr val="4B357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0" name="Rechteck: abgerundete Ecken 15">
            <a:extLst>
              <a:ext uri="{FF2B5EF4-FFF2-40B4-BE49-F238E27FC236}">
                <a16:creationId xmlns:a16="http://schemas.microsoft.com/office/drawing/2014/main" id="{4B5E4833-F6C2-9054-BB73-0AF8C9B9CBAD}"/>
              </a:ext>
            </a:extLst>
          </p:cNvPr>
          <p:cNvSpPr/>
          <p:nvPr userDrawn="1"/>
        </p:nvSpPr>
        <p:spPr>
          <a:xfrm rot="5400000">
            <a:off x="-664894" y="4047344"/>
            <a:ext cx="493854" cy="493854"/>
          </a:xfrm>
          <a:prstGeom prst="roundRect">
            <a:avLst/>
          </a:prstGeom>
          <a:solidFill>
            <a:srgbClr val="D1389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5" name="Rechteck: abgerundete Ecken 16">
            <a:extLst>
              <a:ext uri="{FF2B5EF4-FFF2-40B4-BE49-F238E27FC236}">
                <a16:creationId xmlns:a16="http://schemas.microsoft.com/office/drawing/2014/main" id="{BDD192D0-0F2C-0841-1925-B917E3121E7D}"/>
              </a:ext>
            </a:extLst>
          </p:cNvPr>
          <p:cNvSpPr/>
          <p:nvPr userDrawn="1"/>
        </p:nvSpPr>
        <p:spPr>
          <a:xfrm rot="5400000">
            <a:off x="-664894" y="4626053"/>
            <a:ext cx="493854" cy="493854"/>
          </a:xfrm>
          <a:prstGeom prst="roundRect">
            <a:avLst/>
          </a:prstGeom>
          <a:solidFill>
            <a:srgbClr val="006B6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8" name="Rechteck: abgerundete Ecken 17">
            <a:extLst>
              <a:ext uri="{FF2B5EF4-FFF2-40B4-BE49-F238E27FC236}">
                <a16:creationId xmlns:a16="http://schemas.microsoft.com/office/drawing/2014/main" id="{27F51854-9735-721B-9E07-1415395914BC}"/>
              </a:ext>
            </a:extLst>
          </p:cNvPr>
          <p:cNvSpPr/>
          <p:nvPr userDrawn="1"/>
        </p:nvSpPr>
        <p:spPr>
          <a:xfrm rot="5400000">
            <a:off x="-664894" y="5204762"/>
            <a:ext cx="493854" cy="493854"/>
          </a:xfrm>
          <a:prstGeom prst="roundRect">
            <a:avLst/>
          </a:prstGeom>
          <a:solidFill>
            <a:srgbClr val="25D07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9" name="Rechteck: abgerundete Ecken 8">
            <a:extLst>
              <a:ext uri="{FF2B5EF4-FFF2-40B4-BE49-F238E27FC236}">
                <a16:creationId xmlns:a16="http://schemas.microsoft.com/office/drawing/2014/main" id="{791A906A-B86F-AB10-BB1E-6ABD6D3FED2B}"/>
              </a:ext>
            </a:extLst>
          </p:cNvPr>
          <p:cNvSpPr/>
          <p:nvPr userDrawn="1"/>
        </p:nvSpPr>
        <p:spPr>
          <a:xfrm rot="5400000">
            <a:off x="-657559" y="-3619"/>
            <a:ext cx="493854" cy="493854"/>
          </a:xfrm>
          <a:prstGeom prst="round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30" name="Rechteck: abgerundete Ecken 16">
            <a:extLst>
              <a:ext uri="{FF2B5EF4-FFF2-40B4-BE49-F238E27FC236}">
                <a16:creationId xmlns:a16="http://schemas.microsoft.com/office/drawing/2014/main" id="{C71F1AA6-4E72-4ACB-3D65-D61834ABCC1D}"/>
              </a:ext>
            </a:extLst>
          </p:cNvPr>
          <p:cNvSpPr/>
          <p:nvPr userDrawn="1"/>
        </p:nvSpPr>
        <p:spPr>
          <a:xfrm rot="5400000">
            <a:off x="-664894" y="5783471"/>
            <a:ext cx="493854" cy="493854"/>
          </a:xfrm>
          <a:prstGeom prst="roundRect">
            <a:avLst/>
          </a:prstGeom>
          <a:solidFill>
            <a:srgbClr val="50718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31" name="Rechteck: abgerundete Ecken 17">
            <a:extLst>
              <a:ext uri="{FF2B5EF4-FFF2-40B4-BE49-F238E27FC236}">
                <a16:creationId xmlns:a16="http://schemas.microsoft.com/office/drawing/2014/main" id="{674A0A8E-87A8-DFEE-30F2-A4B746CEA45A}"/>
              </a:ext>
            </a:extLst>
          </p:cNvPr>
          <p:cNvSpPr/>
          <p:nvPr userDrawn="1"/>
        </p:nvSpPr>
        <p:spPr>
          <a:xfrm rot="5400000">
            <a:off x="-664894" y="6362177"/>
            <a:ext cx="493854" cy="493854"/>
          </a:xfrm>
          <a:prstGeom prst="roundRect">
            <a:avLst/>
          </a:prstGeom>
          <a:solidFill>
            <a:srgbClr val="77B6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Tree>
    <p:extLst>
      <p:ext uri="{BB962C8B-B14F-4D97-AF65-F5344CB8AC3E}">
        <p14:creationId xmlns:p14="http://schemas.microsoft.com/office/powerpoint/2010/main" val="805654921"/>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Lst>
  <p:hf hdr="0" ftr="0" dt="0"/>
  <p:txStyles>
    <p:titleStyle>
      <a:lvl1pPr algn="l" defTabSz="914415" rtl="0" eaLnBrk="1" latinLnBrk="0" hangingPunct="1">
        <a:lnSpc>
          <a:spcPct val="90000"/>
        </a:lnSpc>
        <a:spcBef>
          <a:spcPct val="0"/>
        </a:spcBef>
        <a:buNone/>
        <a:defRPr sz="2600" b="1"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defRPr>
      </a:lvl1pPr>
    </p:titleStyle>
    <p:bodyStyle>
      <a:lvl1pPr marL="228603" indent="-228603" algn="l" defTabSz="914415" rtl="0" eaLnBrk="1" latinLnBrk="0" hangingPunct="1">
        <a:lnSpc>
          <a:spcPct val="110000"/>
        </a:lnSpc>
        <a:spcBef>
          <a:spcPts val="1000"/>
        </a:spcBef>
        <a:buFont typeface="Systemschrift Normal"/>
        <a:buChar char="&gt;"/>
        <a:defRPr sz="16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1pPr>
      <a:lvl2pPr marL="685811" indent="-228603" algn="l" defTabSz="914415" rtl="0" eaLnBrk="1" latinLnBrk="0" hangingPunct="1">
        <a:lnSpc>
          <a:spcPct val="110000"/>
        </a:lnSpc>
        <a:spcBef>
          <a:spcPts val="1000"/>
        </a:spcBef>
        <a:buFont typeface="Systemschrift Normal"/>
        <a:buChar char="&gt;"/>
        <a:defRPr sz="14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2pPr>
      <a:lvl3pPr marL="1143018" indent="-228603" algn="l" defTabSz="914415" rtl="0" eaLnBrk="1" latinLnBrk="0" hangingPunct="1">
        <a:lnSpc>
          <a:spcPct val="110000"/>
        </a:lnSpc>
        <a:spcBef>
          <a:spcPts val="1000"/>
        </a:spcBef>
        <a:buFont typeface="Systemschrift Normal"/>
        <a:buChar char="&gt;"/>
        <a:defRPr sz="14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3pPr>
      <a:lvl4pPr marL="1600225" indent="-228603" algn="l" defTabSz="914415" rtl="0" eaLnBrk="1" latinLnBrk="0" hangingPunct="1">
        <a:lnSpc>
          <a:spcPct val="110000"/>
        </a:lnSpc>
        <a:spcBef>
          <a:spcPts val="1000"/>
        </a:spcBef>
        <a:buFont typeface="Systemschrift Normal"/>
        <a:buChar char="&gt;"/>
        <a:defRPr sz="11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gn="l" defTabSz="914415" rtl="0" eaLnBrk="1" latinLnBrk="0" hangingPunct="1">
        <a:lnSpc>
          <a:spcPct val="110000"/>
        </a:lnSpc>
        <a:spcBef>
          <a:spcPts val="1000"/>
        </a:spcBef>
        <a:buFont typeface="Systemschrift Normal"/>
        <a:buChar char="&gt;"/>
        <a:defRPr sz="11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vl6pPr marL="2514640"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46"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54"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61"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15" rtl="0" eaLnBrk="1" latinLnBrk="0" hangingPunct="1">
        <a:defRPr sz="1800" kern="1200">
          <a:solidFill>
            <a:schemeClr val="tx1"/>
          </a:solidFill>
          <a:latin typeface="+mn-lt"/>
          <a:ea typeface="+mn-ea"/>
          <a:cs typeface="+mn-cs"/>
        </a:defRPr>
      </a:lvl1pPr>
      <a:lvl2pPr marL="457207" algn="l" defTabSz="914415" rtl="0" eaLnBrk="1" latinLnBrk="0" hangingPunct="1">
        <a:defRPr sz="1800" kern="1200">
          <a:solidFill>
            <a:schemeClr val="tx1"/>
          </a:solidFill>
          <a:latin typeface="+mn-lt"/>
          <a:ea typeface="+mn-ea"/>
          <a:cs typeface="+mn-cs"/>
        </a:defRPr>
      </a:lvl2pPr>
      <a:lvl3pPr marL="914415" algn="l" defTabSz="914415" rtl="0" eaLnBrk="1" latinLnBrk="0" hangingPunct="1">
        <a:defRPr sz="1800" kern="1200">
          <a:solidFill>
            <a:schemeClr val="tx1"/>
          </a:solidFill>
          <a:latin typeface="+mn-lt"/>
          <a:ea typeface="+mn-ea"/>
          <a:cs typeface="+mn-cs"/>
        </a:defRPr>
      </a:lvl3pPr>
      <a:lvl4pPr marL="1371622" algn="l" defTabSz="914415" rtl="0" eaLnBrk="1" latinLnBrk="0" hangingPunct="1">
        <a:defRPr sz="1800" kern="1200">
          <a:solidFill>
            <a:schemeClr val="tx1"/>
          </a:solidFill>
          <a:latin typeface="+mn-lt"/>
          <a:ea typeface="+mn-ea"/>
          <a:cs typeface="+mn-cs"/>
        </a:defRPr>
      </a:lvl4pPr>
      <a:lvl5pPr marL="1828828" algn="l" defTabSz="914415" rtl="0" eaLnBrk="1" latinLnBrk="0" hangingPunct="1">
        <a:defRPr sz="1800" kern="1200">
          <a:solidFill>
            <a:schemeClr val="tx1"/>
          </a:solidFill>
          <a:latin typeface="+mn-lt"/>
          <a:ea typeface="+mn-ea"/>
          <a:cs typeface="+mn-cs"/>
        </a:defRPr>
      </a:lvl5pPr>
      <a:lvl6pPr marL="2286036" algn="l" defTabSz="914415" rtl="0" eaLnBrk="1" latinLnBrk="0" hangingPunct="1">
        <a:defRPr sz="1800" kern="1200">
          <a:solidFill>
            <a:schemeClr val="tx1"/>
          </a:solidFill>
          <a:latin typeface="+mn-lt"/>
          <a:ea typeface="+mn-ea"/>
          <a:cs typeface="+mn-cs"/>
        </a:defRPr>
      </a:lvl6pPr>
      <a:lvl7pPr marL="2743243" algn="l" defTabSz="914415" rtl="0" eaLnBrk="1" latinLnBrk="0" hangingPunct="1">
        <a:defRPr sz="1800" kern="1200">
          <a:solidFill>
            <a:schemeClr val="tx1"/>
          </a:solidFill>
          <a:latin typeface="+mn-lt"/>
          <a:ea typeface="+mn-ea"/>
          <a:cs typeface="+mn-cs"/>
        </a:defRPr>
      </a:lvl7pPr>
      <a:lvl8pPr marL="3200450" algn="l" defTabSz="914415" rtl="0" eaLnBrk="1" latinLnBrk="0" hangingPunct="1">
        <a:defRPr sz="1800" kern="1200">
          <a:solidFill>
            <a:schemeClr val="tx1"/>
          </a:solidFill>
          <a:latin typeface="+mn-lt"/>
          <a:ea typeface="+mn-ea"/>
          <a:cs typeface="+mn-cs"/>
        </a:defRPr>
      </a:lvl8pPr>
      <a:lvl9pPr marL="3657658" algn="l" defTabSz="91441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55">
          <p15:clr>
            <a:srgbClr val="F26B43"/>
          </p15:clr>
        </p15:guide>
        <p15:guide id="5" orient="horz" pos="1003">
          <p15:clr>
            <a:srgbClr val="F26B43"/>
          </p15:clr>
        </p15:guide>
        <p15:guide id="6" orient="horz" pos="3974">
          <p15:clr>
            <a:srgbClr val="F26B43"/>
          </p15:clr>
        </p15:guide>
        <p15:guide id="7" pos="3953">
          <p15:clr>
            <a:srgbClr val="F26B43"/>
          </p15:clr>
        </p15:guide>
        <p15:guide id="8" pos="3727">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2" name="Rechteck: abgerundete Ecken 8">
            <a:extLst>
              <a:ext uri="{FF2B5EF4-FFF2-40B4-BE49-F238E27FC236}">
                <a16:creationId xmlns:a16="http://schemas.microsoft.com/office/drawing/2014/main" id="{5776D595-1109-6810-B81B-86BC1D6C81E5}"/>
              </a:ext>
            </a:extLst>
          </p:cNvPr>
          <p:cNvSpPr/>
          <p:nvPr userDrawn="1"/>
        </p:nvSpPr>
        <p:spPr>
          <a:xfrm rot="5400000">
            <a:off x="-664894" y="575090"/>
            <a:ext cx="493854" cy="493854"/>
          </a:xfrm>
          <a:prstGeom prst="roundRect">
            <a:avLst/>
          </a:prstGeom>
          <a:solidFill>
            <a:srgbClr val="282827"/>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3" name="Rechteck: abgerundete Ecken 10">
            <a:extLst>
              <a:ext uri="{FF2B5EF4-FFF2-40B4-BE49-F238E27FC236}">
                <a16:creationId xmlns:a16="http://schemas.microsoft.com/office/drawing/2014/main" id="{4834B900-1EFD-53E9-FC91-C4F6FEA162FA}"/>
              </a:ext>
            </a:extLst>
          </p:cNvPr>
          <p:cNvSpPr/>
          <p:nvPr userDrawn="1"/>
        </p:nvSpPr>
        <p:spPr>
          <a:xfrm rot="5400000">
            <a:off x="-664894" y="1153799"/>
            <a:ext cx="493854" cy="493854"/>
          </a:xfrm>
          <a:prstGeom prst="roundRect">
            <a:avLst/>
          </a:prstGeom>
          <a:solidFill>
            <a:srgbClr val="042C5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4" name="Rechteck: abgerundete Ecken 11">
            <a:extLst>
              <a:ext uri="{FF2B5EF4-FFF2-40B4-BE49-F238E27FC236}">
                <a16:creationId xmlns:a16="http://schemas.microsoft.com/office/drawing/2014/main" id="{547F885B-B559-E6A8-3CDE-BC2BD2C8FEC5}"/>
              </a:ext>
            </a:extLst>
          </p:cNvPr>
          <p:cNvSpPr/>
          <p:nvPr userDrawn="1"/>
        </p:nvSpPr>
        <p:spPr>
          <a:xfrm rot="5400000">
            <a:off x="-664894" y="1732508"/>
            <a:ext cx="493854" cy="493854"/>
          </a:xfrm>
          <a:prstGeom prst="roundRect">
            <a:avLst/>
          </a:prstGeom>
          <a:solidFill>
            <a:srgbClr val="6AB1E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5" name="Rechteck: abgerundete Ecken 12">
            <a:extLst>
              <a:ext uri="{FF2B5EF4-FFF2-40B4-BE49-F238E27FC236}">
                <a16:creationId xmlns:a16="http://schemas.microsoft.com/office/drawing/2014/main" id="{33BC4EF2-54DD-243A-6718-607434C116E2}"/>
              </a:ext>
            </a:extLst>
          </p:cNvPr>
          <p:cNvSpPr/>
          <p:nvPr userDrawn="1"/>
        </p:nvSpPr>
        <p:spPr>
          <a:xfrm rot="5400000">
            <a:off x="-664894" y="2311217"/>
            <a:ext cx="493854" cy="493854"/>
          </a:xfrm>
          <a:prstGeom prst="roundRect">
            <a:avLst/>
          </a:prstGeom>
          <a:solidFill>
            <a:srgbClr val="E21B4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6" name="Rechteck: abgerundete Ecken 13">
            <a:extLst>
              <a:ext uri="{FF2B5EF4-FFF2-40B4-BE49-F238E27FC236}">
                <a16:creationId xmlns:a16="http://schemas.microsoft.com/office/drawing/2014/main" id="{BCDB6B55-8288-86C8-6984-E43BB3779369}"/>
              </a:ext>
            </a:extLst>
          </p:cNvPr>
          <p:cNvSpPr/>
          <p:nvPr userDrawn="1"/>
        </p:nvSpPr>
        <p:spPr>
          <a:xfrm rot="5400000">
            <a:off x="-664894" y="2889926"/>
            <a:ext cx="493854" cy="493854"/>
          </a:xfrm>
          <a:prstGeom prst="roundRect">
            <a:avLst/>
          </a:prstGeom>
          <a:solidFill>
            <a:srgbClr val="FFA15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7" name="Rechteck: abgerundete Ecken 14">
            <a:extLst>
              <a:ext uri="{FF2B5EF4-FFF2-40B4-BE49-F238E27FC236}">
                <a16:creationId xmlns:a16="http://schemas.microsoft.com/office/drawing/2014/main" id="{AC0D5B73-9527-DD56-85CE-7E0F3AB99E1A}"/>
              </a:ext>
            </a:extLst>
          </p:cNvPr>
          <p:cNvSpPr/>
          <p:nvPr userDrawn="1"/>
        </p:nvSpPr>
        <p:spPr>
          <a:xfrm rot="5400000">
            <a:off x="-664894" y="3468635"/>
            <a:ext cx="493854" cy="493854"/>
          </a:xfrm>
          <a:prstGeom prst="roundRect">
            <a:avLst/>
          </a:prstGeom>
          <a:solidFill>
            <a:srgbClr val="4B357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8" name="Rechteck: abgerundete Ecken 15">
            <a:extLst>
              <a:ext uri="{FF2B5EF4-FFF2-40B4-BE49-F238E27FC236}">
                <a16:creationId xmlns:a16="http://schemas.microsoft.com/office/drawing/2014/main" id="{6C07E5AE-02A1-9638-8380-A664FB635538}"/>
              </a:ext>
            </a:extLst>
          </p:cNvPr>
          <p:cNvSpPr/>
          <p:nvPr userDrawn="1"/>
        </p:nvSpPr>
        <p:spPr>
          <a:xfrm rot="5400000">
            <a:off x="-664894" y="4047344"/>
            <a:ext cx="493854" cy="493854"/>
          </a:xfrm>
          <a:prstGeom prst="roundRect">
            <a:avLst/>
          </a:prstGeom>
          <a:solidFill>
            <a:srgbClr val="D1389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19" name="Rechteck: abgerundete Ecken 16">
            <a:extLst>
              <a:ext uri="{FF2B5EF4-FFF2-40B4-BE49-F238E27FC236}">
                <a16:creationId xmlns:a16="http://schemas.microsoft.com/office/drawing/2014/main" id="{E93D64CF-763C-760A-E94B-43516A71DFB3}"/>
              </a:ext>
            </a:extLst>
          </p:cNvPr>
          <p:cNvSpPr/>
          <p:nvPr userDrawn="1"/>
        </p:nvSpPr>
        <p:spPr>
          <a:xfrm rot="5400000">
            <a:off x="-664894" y="4626053"/>
            <a:ext cx="493854" cy="493854"/>
          </a:xfrm>
          <a:prstGeom prst="roundRect">
            <a:avLst/>
          </a:prstGeom>
          <a:solidFill>
            <a:srgbClr val="006B6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0" name="Rechteck: abgerundete Ecken 17">
            <a:extLst>
              <a:ext uri="{FF2B5EF4-FFF2-40B4-BE49-F238E27FC236}">
                <a16:creationId xmlns:a16="http://schemas.microsoft.com/office/drawing/2014/main" id="{3060DDA4-6F8E-1405-EB68-40404B036329}"/>
              </a:ext>
            </a:extLst>
          </p:cNvPr>
          <p:cNvSpPr/>
          <p:nvPr userDrawn="1"/>
        </p:nvSpPr>
        <p:spPr>
          <a:xfrm rot="5400000">
            <a:off x="-664894" y="5204762"/>
            <a:ext cx="493854" cy="493854"/>
          </a:xfrm>
          <a:prstGeom prst="roundRect">
            <a:avLst/>
          </a:prstGeom>
          <a:solidFill>
            <a:srgbClr val="25D07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1" name="Rechteck: abgerundete Ecken 8">
            <a:extLst>
              <a:ext uri="{FF2B5EF4-FFF2-40B4-BE49-F238E27FC236}">
                <a16:creationId xmlns:a16="http://schemas.microsoft.com/office/drawing/2014/main" id="{B08894B2-D65F-ADD2-C275-6A154313B22F}"/>
              </a:ext>
            </a:extLst>
          </p:cNvPr>
          <p:cNvSpPr/>
          <p:nvPr userDrawn="1"/>
        </p:nvSpPr>
        <p:spPr>
          <a:xfrm rot="5400000">
            <a:off x="-657559" y="-3619"/>
            <a:ext cx="493854" cy="493854"/>
          </a:xfrm>
          <a:prstGeom prst="round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2" name="Rechteck: abgerundete Ecken 16">
            <a:extLst>
              <a:ext uri="{FF2B5EF4-FFF2-40B4-BE49-F238E27FC236}">
                <a16:creationId xmlns:a16="http://schemas.microsoft.com/office/drawing/2014/main" id="{0F9B57F5-BF2A-85FA-BDF7-D2B8B795D6F2}"/>
              </a:ext>
            </a:extLst>
          </p:cNvPr>
          <p:cNvSpPr/>
          <p:nvPr userDrawn="1"/>
        </p:nvSpPr>
        <p:spPr>
          <a:xfrm rot="5400000">
            <a:off x="-664894" y="5783471"/>
            <a:ext cx="493854" cy="493854"/>
          </a:xfrm>
          <a:prstGeom prst="roundRect">
            <a:avLst/>
          </a:prstGeom>
          <a:solidFill>
            <a:srgbClr val="50718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
        <p:nvSpPr>
          <p:cNvPr id="23" name="Rechteck: abgerundete Ecken 17">
            <a:extLst>
              <a:ext uri="{FF2B5EF4-FFF2-40B4-BE49-F238E27FC236}">
                <a16:creationId xmlns:a16="http://schemas.microsoft.com/office/drawing/2014/main" id="{57F1F8DB-54C3-BD4B-60CB-3642316E70AE}"/>
              </a:ext>
            </a:extLst>
          </p:cNvPr>
          <p:cNvSpPr/>
          <p:nvPr userDrawn="1"/>
        </p:nvSpPr>
        <p:spPr>
          <a:xfrm rot="5400000">
            <a:off x="-664894" y="6362177"/>
            <a:ext cx="493854" cy="493854"/>
          </a:xfrm>
          <a:prstGeom prst="roundRect">
            <a:avLst/>
          </a:prstGeom>
          <a:solidFill>
            <a:srgbClr val="77B6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err="1">
              <a:ln>
                <a:noFill/>
              </a:ln>
              <a:solidFill>
                <a:srgbClr val="000000"/>
              </a:solidFill>
              <a:effectLst/>
              <a:uLnTx/>
              <a:uFillTx/>
              <a:latin typeface="Red Hat Text"/>
              <a:ea typeface="+mn-ea"/>
              <a:cs typeface="+mn-cs"/>
            </a:endParaRPr>
          </a:p>
        </p:txBody>
      </p:sp>
    </p:spTree>
    <p:extLst>
      <p:ext uri="{BB962C8B-B14F-4D97-AF65-F5344CB8AC3E}">
        <p14:creationId xmlns:p14="http://schemas.microsoft.com/office/powerpoint/2010/main" val="1407583356"/>
      </p:ext>
    </p:extLst>
  </p:cSld>
  <p:clrMap bg1="lt1" tx1="dk1" bg2="lt2" tx2="dk2" accent1="accent1" accent2="accent2" accent3="accent3" accent4="accent4" accent5="accent5" accent6="accent6" hlink="hlink" folHlink="folHlink"/>
  <p:sldLayoutIdLst>
    <p:sldLayoutId id="2147484273" r:id="rId1"/>
    <p:sldLayoutId id="2147484274" r:id="rId2"/>
    <p:sldLayoutId id="2147484277" r:id="rId3"/>
    <p:sldLayoutId id="2147484278" r:id="rId4"/>
    <p:sldLayoutId id="2147484311" r:id="rId5"/>
    <p:sldLayoutId id="2147484286" r:id="rId6"/>
    <p:sldLayoutId id="2147484290"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microsoft.com/office/2018/10/relationships/comments" Target="../comments/modernComment_141_DDC44881.xml"/><Relationship Id="rId1" Type="http://schemas.openxmlformats.org/officeDocument/2006/relationships/slideLayout" Target="../slideLayouts/slideLayout78.xml"/></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microsoft.com/office/2018/10/relationships/comments" Target="../comments/modernComment_142_271A2D13.xml"/><Relationship Id="rId1" Type="http://schemas.openxmlformats.org/officeDocument/2006/relationships/slideLayout" Target="../slideLayouts/slideLayout78.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9.xml"/></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8" Type="http://schemas.openxmlformats.org/officeDocument/2006/relationships/image" Target="../media/image59.png"/><Relationship Id="rId3" Type="http://schemas.microsoft.com/office/2007/relationships/hdphoto" Target="../media/hdphoto1.wdp"/><Relationship Id="rId7"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78.xml"/><Relationship Id="rId6" Type="http://schemas.microsoft.com/office/2007/relationships/hdphoto" Target="../media/hdphoto2.wdp"/><Relationship Id="rId5" Type="http://schemas.openxmlformats.org/officeDocument/2006/relationships/image" Target="../media/image57.png"/><Relationship Id="rId10" Type="http://schemas.microsoft.com/office/2007/relationships/hdphoto" Target="../media/hdphoto3.wdp"/><Relationship Id="rId4" Type="http://schemas.openxmlformats.org/officeDocument/2006/relationships/image" Target="../media/image56.png"/><Relationship Id="rId9" Type="http://schemas.openxmlformats.org/officeDocument/2006/relationships/image" Target="../media/image60.png"/></Relationships>
</file>

<file path=ppt/slides/_rels/slide8.xml.rels><?xml version="1.0" encoding="UTF-8" standalone="yes"?>
<Relationships xmlns="http://schemas.openxmlformats.org/package/2006/relationships"><Relationship Id="rId8" Type="http://schemas.openxmlformats.org/officeDocument/2006/relationships/image" Target="../media/image61.png"/><Relationship Id="rId3" Type="http://schemas.microsoft.com/office/2007/relationships/hdphoto" Target="../media/hdphoto3.wdp"/><Relationship Id="rId7" Type="http://schemas.microsoft.com/office/2007/relationships/hdphoto" Target="../media/hdphoto2.wdp"/><Relationship Id="rId2" Type="http://schemas.openxmlformats.org/officeDocument/2006/relationships/image" Target="../media/image60.png"/><Relationship Id="rId1" Type="http://schemas.openxmlformats.org/officeDocument/2006/relationships/slideLayout" Target="../slideLayouts/slideLayout78.xml"/><Relationship Id="rId6" Type="http://schemas.openxmlformats.org/officeDocument/2006/relationships/image" Target="../media/image57.png"/><Relationship Id="rId5" Type="http://schemas.microsoft.com/office/2007/relationships/hdphoto" Target="../media/hdphoto1.wdp"/><Relationship Id="rId10" Type="http://schemas.openxmlformats.org/officeDocument/2006/relationships/image" Target="../media/image59.png"/><Relationship Id="rId4" Type="http://schemas.openxmlformats.org/officeDocument/2006/relationships/image" Target="../media/image55.png"/><Relationship Id="rId9" Type="http://schemas.openxmlformats.org/officeDocument/2006/relationships/image" Target="../media/image62.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55.png"/><Relationship Id="rId2" Type="http://schemas.openxmlformats.org/officeDocument/2006/relationships/image" Target="../media/image63.png"/><Relationship Id="rId1" Type="http://schemas.openxmlformats.org/officeDocument/2006/relationships/slideLayout" Target="../slideLayouts/slideLayout78.xml"/><Relationship Id="rId6" Type="http://schemas.openxmlformats.org/officeDocument/2006/relationships/image" Target="../media/image64.png"/><Relationship Id="rId5" Type="http://schemas.openxmlformats.org/officeDocument/2006/relationships/image" Target="../media/image56.png"/><Relationship Id="rId10" Type="http://schemas.microsoft.com/office/2007/relationships/hdphoto" Target="../media/hdphoto3.wdp"/><Relationship Id="rId4" Type="http://schemas.openxmlformats.org/officeDocument/2006/relationships/image" Target="../media/image61.png"/><Relationship Id="rId9"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083D68-A19C-ADBD-E286-D67AD5FB9428}"/>
              </a:ext>
            </a:extLst>
          </p:cNvPr>
          <p:cNvSpPr>
            <a:spLocks noGrp="1"/>
          </p:cNvSpPr>
          <p:nvPr>
            <p:ph type="body" sz="quarter" idx="10"/>
          </p:nvPr>
        </p:nvSpPr>
        <p:spPr/>
        <p:txBody>
          <a:bodyPr/>
          <a:lstStyle/>
          <a:p>
            <a:r>
              <a:rPr lang="de-DE" dirty="0"/>
              <a:t>Systems Engineering and Sustainability in Commercial Vehicle Technology</a:t>
            </a:r>
          </a:p>
        </p:txBody>
      </p:sp>
      <p:sp>
        <p:nvSpPr>
          <p:cNvPr id="3" name="Text Placeholder 2">
            <a:extLst>
              <a:ext uri="{FF2B5EF4-FFF2-40B4-BE49-F238E27FC236}">
                <a16:creationId xmlns:a16="http://schemas.microsoft.com/office/drawing/2014/main" id="{D27E77FB-F375-F86D-BD5A-D70EDF726301}"/>
              </a:ext>
            </a:extLst>
          </p:cNvPr>
          <p:cNvSpPr>
            <a:spLocks noGrp="1"/>
          </p:cNvSpPr>
          <p:nvPr>
            <p:ph type="body" sz="quarter" idx="11"/>
          </p:nvPr>
        </p:nvSpPr>
        <p:spPr/>
        <p:txBody>
          <a:bodyPr/>
          <a:lstStyle/>
          <a:p>
            <a:r>
              <a:rPr lang="en-US" dirty="0"/>
              <a:t>Subtopic: Integration of Intelligent Transportation Systems for Optimizing Sustainability and Efficiency in Commercial Vehicle Operations </a:t>
            </a:r>
            <a:endParaRPr lang="de-DE" dirty="0"/>
          </a:p>
        </p:txBody>
      </p:sp>
      <p:sp>
        <p:nvSpPr>
          <p:cNvPr id="4" name="Text Placeholder 3">
            <a:extLst>
              <a:ext uri="{FF2B5EF4-FFF2-40B4-BE49-F238E27FC236}">
                <a16:creationId xmlns:a16="http://schemas.microsoft.com/office/drawing/2014/main" id="{5768D0D7-5CEB-0858-724A-98E495F37F7C}"/>
              </a:ext>
            </a:extLst>
          </p:cNvPr>
          <p:cNvSpPr>
            <a:spLocks noGrp="1"/>
          </p:cNvSpPr>
          <p:nvPr>
            <p:ph type="body" sz="quarter" idx="12"/>
          </p:nvPr>
        </p:nvSpPr>
        <p:spPr/>
        <p:txBody>
          <a:bodyPr/>
          <a:lstStyle/>
          <a:p>
            <a:endParaRPr lang="de-DE" dirty="0"/>
          </a:p>
          <a:p>
            <a:r>
              <a:rPr lang="de-DE" dirty="0"/>
              <a:t>Sarvesh Telang</a:t>
            </a:r>
          </a:p>
        </p:txBody>
      </p:sp>
      <p:sp>
        <p:nvSpPr>
          <p:cNvPr id="5" name="Text Placeholder 4">
            <a:extLst>
              <a:ext uri="{FF2B5EF4-FFF2-40B4-BE49-F238E27FC236}">
                <a16:creationId xmlns:a16="http://schemas.microsoft.com/office/drawing/2014/main" id="{15306294-D46A-4653-A337-542C6D94796C}"/>
              </a:ext>
            </a:extLst>
          </p:cNvPr>
          <p:cNvSpPr>
            <a:spLocks noGrp="1"/>
          </p:cNvSpPr>
          <p:nvPr>
            <p:ph type="body" sz="quarter" idx="13"/>
          </p:nvPr>
        </p:nvSpPr>
        <p:spPr/>
        <p:txBody>
          <a:bodyPr/>
          <a:lstStyle/>
          <a:p>
            <a:r>
              <a:rPr lang="de-DE" dirty="0"/>
              <a:t>31.01.2024, Kaiserslautern</a:t>
            </a:r>
          </a:p>
        </p:txBody>
      </p:sp>
    </p:spTree>
    <p:extLst>
      <p:ext uri="{BB962C8B-B14F-4D97-AF65-F5344CB8AC3E}">
        <p14:creationId xmlns:p14="http://schemas.microsoft.com/office/powerpoint/2010/main" val="3026075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Content Placeholder 4">
            <a:extLst>
              <a:ext uri="{FF2B5EF4-FFF2-40B4-BE49-F238E27FC236}">
                <a16:creationId xmlns:a16="http://schemas.microsoft.com/office/drawing/2014/main" id="{4A7AE105-A518-7FC1-DBCC-0784D765B6E5}"/>
              </a:ext>
            </a:extLst>
          </p:cNvPr>
          <p:cNvSpPr txBox="1">
            <a:spLocks/>
          </p:cNvSpPr>
          <p:nvPr/>
        </p:nvSpPr>
        <p:spPr>
          <a:xfrm>
            <a:off x="515939" y="1592263"/>
            <a:ext cx="5495978" cy="4724562"/>
          </a:xfrm>
          <a:prstGeom prst="rect">
            <a:avLst/>
          </a:prstGeom>
        </p:spPr>
        <p:txBody>
          <a:bodyPr lIns="0" tIns="0" rIns="0" bIns="0"/>
          <a:lstStyle>
            <a:lvl1pPr marL="228603" indent="-228603" algn="l" defTabSz="914415" rtl="0" eaLnBrk="1" latinLnBrk="0" hangingPunct="1">
              <a:lnSpc>
                <a:spcPct val="100000"/>
              </a:lnSpc>
              <a:spcBef>
                <a:spcPts val="1000"/>
              </a:spcBef>
              <a:buFont typeface="Systemschrift Normal"/>
              <a:buChar char="&gt;"/>
              <a:defRPr sz="1800" b="1" i="0" kern="1200">
                <a:solidFill>
                  <a:srgbClr val="000000"/>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1pPr>
            <a:lvl2pPr marL="685811" indent="-228603" algn="l" defTabSz="914415" rtl="0" eaLnBrk="1" latinLnBrk="0" hangingPunct="1">
              <a:lnSpc>
                <a:spcPct val="100000"/>
              </a:lnSpc>
              <a:spcBef>
                <a:spcPts val="600"/>
              </a:spcBef>
              <a:buFont typeface="Systemschrift Normal"/>
              <a:buChar char="&gt;"/>
              <a:defRPr sz="1600" b="1" i="0" kern="1200">
                <a:solidFill>
                  <a:srgbClr val="000000"/>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2pPr>
            <a:lvl3pPr marL="1143018" indent="-228603" algn="l" defTabSz="914415" rtl="0" eaLnBrk="1" latinLnBrk="0" hangingPunct="1">
              <a:lnSpc>
                <a:spcPct val="100000"/>
              </a:lnSpc>
              <a:spcBef>
                <a:spcPts val="600"/>
              </a:spcBef>
              <a:buFont typeface="Systemschrift Normal"/>
              <a:buChar char="&gt;"/>
              <a:defRPr sz="1600" b="0" i="0" kern="1200">
                <a:solidFill>
                  <a:srgbClr val="000000"/>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3pPr>
            <a:lvl4pPr marL="1600225" indent="-228603" algn="l" defTabSz="914415" rtl="0" eaLnBrk="1" latinLnBrk="0" hangingPunct="1">
              <a:lnSpc>
                <a:spcPct val="100000"/>
              </a:lnSpc>
              <a:spcBef>
                <a:spcPts val="600"/>
              </a:spcBef>
              <a:buFont typeface="Systemschrift Normal"/>
              <a:buChar char="&gt;"/>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gn="l" defTabSz="914415" rtl="0" eaLnBrk="1" latinLnBrk="0" hangingPunct="1">
              <a:lnSpc>
                <a:spcPct val="100000"/>
              </a:lnSpc>
              <a:spcBef>
                <a:spcPts val="600"/>
              </a:spcBef>
              <a:buFont typeface="Systemschrift Normal"/>
              <a:buChar char="&gt;"/>
              <a:defRPr sz="12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vl6pPr marL="2514640"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46"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54"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61"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3" marR="0" lvl="0" indent="-228603" algn="l" defTabSz="914415" rtl="0" eaLnBrk="1" fontAlgn="auto" latinLnBrk="0" hangingPunct="1">
              <a:lnSpc>
                <a:spcPct val="100000"/>
              </a:lnSpc>
              <a:spcBef>
                <a:spcPts val="1000"/>
              </a:spcBef>
              <a:spcAft>
                <a:spcPts val="0"/>
              </a:spcAft>
              <a:buClrTx/>
              <a:buSzTx/>
              <a:buFont typeface="Courier New" panose="02070309020205020404" pitchFamily="49" charset="0"/>
              <a:buChar char="o"/>
              <a:tabLst/>
              <a:defRPr/>
            </a:pPr>
            <a:endParaRPr kumimoji="0" lang="en-US" sz="1600" b="0" i="0" u="none" strike="noStrike" kern="1200" cap="none" spc="0" normalizeH="0" baseline="0" noProof="0" dirty="0">
              <a:ln>
                <a:noFill/>
              </a:ln>
              <a:solidFill>
                <a:srgbClr val="000000"/>
              </a:solidFill>
              <a:effectLst/>
              <a:uLnTx/>
              <a:uFillTx/>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endParaRPr>
          </a:p>
          <a:p>
            <a:pPr marL="0" marR="0" lvl="0" indent="0" algn="l" defTabSz="914415" rtl="0" eaLnBrk="1" fontAlgn="auto" latinLnBrk="0" hangingPunct="1">
              <a:lnSpc>
                <a:spcPct val="100000"/>
              </a:lnSpc>
              <a:spcBef>
                <a:spcPts val="1000"/>
              </a:spcBef>
              <a:spcAft>
                <a:spcPts val="0"/>
              </a:spcAft>
              <a:buClrTx/>
              <a:buSzTx/>
              <a:buFont typeface="Systemschrift Normal"/>
              <a:buNone/>
              <a:tabLst/>
              <a:defRPr/>
            </a:pPr>
            <a:endParaRPr kumimoji="0" lang="en-US" sz="1600" b="0" i="0" u="none" strike="noStrike" kern="1200" cap="none" spc="0" normalizeH="0" baseline="0" noProof="0" dirty="0">
              <a:ln>
                <a:noFill/>
              </a:ln>
              <a:solidFill>
                <a:srgbClr val="000000"/>
              </a:solidFill>
              <a:effectLst/>
              <a:uLnTx/>
              <a:uFillTx/>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endParaRPr>
          </a:p>
          <a:p>
            <a:pPr marL="228603" marR="0" lvl="0" indent="-228603" algn="l" defTabSz="914415" rtl="0" eaLnBrk="1" fontAlgn="auto" latinLnBrk="0" hangingPunct="1">
              <a:lnSpc>
                <a:spcPct val="100000"/>
              </a:lnSpc>
              <a:spcBef>
                <a:spcPts val="1000"/>
              </a:spcBef>
              <a:spcAft>
                <a:spcPts val="0"/>
              </a:spcAft>
              <a:buClrTx/>
              <a:buSzTx/>
              <a:buFont typeface="Courier New" panose="02070309020205020404" pitchFamily="49" charset="0"/>
              <a:buChar char="o"/>
              <a:tabLst/>
              <a:defRPr/>
            </a:pPr>
            <a:endParaRPr kumimoji="0" lang="en-US" sz="1600" b="0" i="0" u="none" strike="noStrike" kern="1200" cap="none" spc="0" normalizeH="0" baseline="0" noProof="0" dirty="0">
              <a:ln>
                <a:noFill/>
              </a:ln>
              <a:solidFill>
                <a:srgbClr val="000000"/>
              </a:solidFill>
              <a:effectLst/>
              <a:uLnTx/>
              <a:uFillTx/>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endParaRPr>
          </a:p>
        </p:txBody>
      </p:sp>
      <p:sp>
        <p:nvSpPr>
          <p:cNvPr id="21" name="Content Placeholder 4">
            <a:extLst>
              <a:ext uri="{FF2B5EF4-FFF2-40B4-BE49-F238E27FC236}">
                <a16:creationId xmlns:a16="http://schemas.microsoft.com/office/drawing/2014/main" id="{316FE1A9-F956-08C1-BA4B-AC9B4A9EF665}"/>
              </a:ext>
            </a:extLst>
          </p:cNvPr>
          <p:cNvSpPr txBox="1">
            <a:spLocks/>
          </p:cNvSpPr>
          <p:nvPr/>
        </p:nvSpPr>
        <p:spPr>
          <a:xfrm>
            <a:off x="6357939" y="1592263"/>
            <a:ext cx="5400674" cy="4724562"/>
          </a:xfrm>
          <a:prstGeom prst="rect">
            <a:avLst/>
          </a:prstGeom>
        </p:spPr>
        <p:txBody>
          <a:bodyPr lIns="0" tIns="0" rIns="0" bIns="0"/>
          <a:lstStyle>
            <a:lvl1pPr marL="228603" indent="-228603" algn="l" defTabSz="914415" rtl="0" eaLnBrk="1" latinLnBrk="0" hangingPunct="1">
              <a:lnSpc>
                <a:spcPct val="100000"/>
              </a:lnSpc>
              <a:spcBef>
                <a:spcPts val="1000"/>
              </a:spcBef>
              <a:buFont typeface="Systemschrift Normal"/>
              <a:buChar char="&gt;"/>
              <a:defRPr sz="1800" b="1" i="0" kern="1200">
                <a:solidFill>
                  <a:srgbClr val="000000"/>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1pPr>
            <a:lvl2pPr marL="685811" indent="-228603" algn="l" defTabSz="914415" rtl="0" eaLnBrk="1" latinLnBrk="0" hangingPunct="1">
              <a:lnSpc>
                <a:spcPct val="100000"/>
              </a:lnSpc>
              <a:spcBef>
                <a:spcPts val="600"/>
              </a:spcBef>
              <a:buFont typeface="Systemschrift Normal"/>
              <a:buChar char="&gt;"/>
              <a:defRPr sz="1600" b="1" i="0" kern="1200">
                <a:solidFill>
                  <a:srgbClr val="000000"/>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2pPr>
            <a:lvl3pPr marL="1143018" indent="-228603" algn="l" defTabSz="914415" rtl="0" eaLnBrk="1" latinLnBrk="0" hangingPunct="1">
              <a:lnSpc>
                <a:spcPct val="100000"/>
              </a:lnSpc>
              <a:spcBef>
                <a:spcPts val="600"/>
              </a:spcBef>
              <a:buFont typeface="Systemschrift Normal"/>
              <a:buChar char="&gt;"/>
              <a:defRPr sz="1600" b="0" i="0" kern="1200">
                <a:solidFill>
                  <a:srgbClr val="000000"/>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3pPr>
            <a:lvl4pPr marL="1600225" indent="-228603" algn="l" defTabSz="914415" rtl="0" eaLnBrk="1" latinLnBrk="0" hangingPunct="1">
              <a:lnSpc>
                <a:spcPct val="100000"/>
              </a:lnSpc>
              <a:spcBef>
                <a:spcPts val="600"/>
              </a:spcBef>
              <a:buFont typeface="Systemschrift Normal"/>
              <a:buChar char="&gt;"/>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gn="l" defTabSz="914415" rtl="0" eaLnBrk="1" latinLnBrk="0" hangingPunct="1">
              <a:lnSpc>
                <a:spcPct val="100000"/>
              </a:lnSpc>
              <a:spcBef>
                <a:spcPts val="600"/>
              </a:spcBef>
              <a:buFont typeface="Systemschrift Normal"/>
              <a:buChar char="&gt;"/>
              <a:defRPr sz="12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vl6pPr marL="2514640"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46"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54"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61"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3" marR="0" lvl="0" indent="-228603" algn="l" defTabSz="914415" rtl="0" eaLnBrk="1" fontAlgn="auto" latinLnBrk="0" hangingPunct="1">
              <a:lnSpc>
                <a:spcPct val="100000"/>
              </a:lnSpc>
              <a:spcBef>
                <a:spcPts val="100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000000"/>
              </a:solidFill>
              <a:effectLst/>
              <a:uLnTx/>
              <a:uFillTx/>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endParaRPr>
          </a:p>
        </p:txBody>
      </p:sp>
      <p:sp>
        <p:nvSpPr>
          <p:cNvPr id="10" name="Text Placeholder 1">
            <a:extLst>
              <a:ext uri="{FF2B5EF4-FFF2-40B4-BE49-F238E27FC236}">
                <a16:creationId xmlns:a16="http://schemas.microsoft.com/office/drawing/2014/main" id="{C08D934A-F846-AA50-7C92-09A83EFE723F}"/>
              </a:ext>
            </a:extLst>
          </p:cNvPr>
          <p:cNvSpPr txBox="1">
            <a:spLocks/>
          </p:cNvSpPr>
          <p:nvPr/>
        </p:nvSpPr>
        <p:spPr>
          <a:xfrm>
            <a:off x="515937" y="541175"/>
            <a:ext cx="8928101" cy="6754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600"/>
              <a:buFont typeface="Arial"/>
              <a:buNone/>
              <a:defRPr sz="2600" b="1" i="0" u="none" strike="noStrike" cap="none">
                <a:solidFill>
                  <a:schemeClr val="dk1"/>
                </a:solidFill>
                <a:latin typeface="Red Hat Text"/>
                <a:ea typeface="Red Hat Text"/>
                <a:cs typeface="Red Hat Text"/>
                <a:sym typeface="Red Hat Text"/>
              </a:defRPr>
            </a:lvl1pPr>
            <a:lvl2pPr marL="914400" marR="0" lvl="1" indent="-317500" algn="l" rtl="0">
              <a:lnSpc>
                <a:spcPct val="110000"/>
              </a:lnSpc>
              <a:spcBef>
                <a:spcPts val="1000"/>
              </a:spcBef>
              <a:spcAft>
                <a:spcPts val="0"/>
              </a:spcAft>
              <a:buClr>
                <a:srgbClr val="282827"/>
              </a:buClr>
              <a:buSzPts val="1400"/>
              <a:buFont typeface="Arial"/>
              <a:buChar char="&gt;"/>
              <a:defRPr sz="1400" b="0" i="0" u="none" strike="noStrike" cap="none">
                <a:solidFill>
                  <a:srgbClr val="282827"/>
                </a:solidFill>
                <a:latin typeface="Red Hat Text"/>
                <a:ea typeface="Red Hat Text"/>
                <a:cs typeface="Red Hat Text"/>
                <a:sym typeface="Red Hat Text"/>
              </a:defRPr>
            </a:lvl2pPr>
            <a:lvl3pPr marL="1371600" marR="0" lvl="2" indent="-317500" algn="l" rtl="0">
              <a:lnSpc>
                <a:spcPct val="110000"/>
              </a:lnSpc>
              <a:spcBef>
                <a:spcPts val="1000"/>
              </a:spcBef>
              <a:spcAft>
                <a:spcPts val="0"/>
              </a:spcAft>
              <a:buClr>
                <a:srgbClr val="282827"/>
              </a:buClr>
              <a:buSzPts val="1400"/>
              <a:buFont typeface="Arial"/>
              <a:buChar char="&gt;"/>
              <a:defRPr sz="1400" b="0" i="0" u="none" strike="noStrike" cap="none">
                <a:solidFill>
                  <a:srgbClr val="282827"/>
                </a:solidFill>
                <a:latin typeface="Red Hat Text"/>
                <a:ea typeface="Red Hat Text"/>
                <a:cs typeface="Red Hat Text"/>
                <a:sym typeface="Red Hat Text"/>
              </a:defRPr>
            </a:lvl3pPr>
            <a:lvl4pPr marL="1828800" marR="0" lvl="3" indent="-298450" algn="l" rtl="0">
              <a:lnSpc>
                <a:spcPct val="110000"/>
              </a:lnSpc>
              <a:spcBef>
                <a:spcPts val="1000"/>
              </a:spcBef>
              <a:spcAft>
                <a:spcPts val="0"/>
              </a:spcAft>
              <a:buClr>
                <a:srgbClr val="282827"/>
              </a:buClr>
              <a:buSzPts val="1100"/>
              <a:buFont typeface="Arial"/>
              <a:buChar char="&gt;"/>
              <a:defRPr sz="1100" b="0" i="0" u="none" strike="noStrike" cap="none">
                <a:solidFill>
                  <a:srgbClr val="282827"/>
                </a:solidFill>
                <a:latin typeface="Red Hat Text"/>
                <a:ea typeface="Red Hat Text"/>
                <a:cs typeface="Red Hat Text"/>
                <a:sym typeface="Red Hat Text"/>
              </a:defRPr>
            </a:lvl4pPr>
            <a:lvl5pPr marL="2286000" marR="0" lvl="4" indent="-298450" algn="l" rtl="0">
              <a:lnSpc>
                <a:spcPct val="110000"/>
              </a:lnSpc>
              <a:spcBef>
                <a:spcPts val="1000"/>
              </a:spcBef>
              <a:spcAft>
                <a:spcPts val="0"/>
              </a:spcAft>
              <a:buClr>
                <a:srgbClr val="282827"/>
              </a:buClr>
              <a:buSzPts val="1100"/>
              <a:buFont typeface="Arial"/>
              <a:buChar char="&gt;"/>
              <a:defRPr sz="1100" b="0" i="0" u="none" strike="noStrike" cap="none">
                <a:solidFill>
                  <a:srgbClr val="282827"/>
                </a:solidFill>
                <a:latin typeface="Red Hat Text"/>
                <a:ea typeface="Red Hat Text"/>
                <a:cs typeface="Red Hat Text"/>
                <a:sym typeface="Red Hat Tex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pPr marL="457200" marR="0" lvl="0" indent="-228600" algn="l" defTabSz="914400" rtl="0" eaLnBrk="1" fontAlgn="auto" latinLnBrk="0" hangingPunct="1">
              <a:lnSpc>
                <a:spcPct val="90000"/>
              </a:lnSpc>
              <a:spcBef>
                <a:spcPts val="1000"/>
              </a:spcBef>
              <a:spcAft>
                <a:spcPts val="0"/>
              </a:spcAft>
              <a:buClr>
                <a:srgbClr val="507189"/>
              </a:buClr>
              <a:buSzPts val="2600"/>
              <a:buFont typeface="Arial"/>
              <a:buNone/>
              <a:tabLst/>
              <a:defRPr/>
            </a:pPr>
            <a:r>
              <a:rPr kumimoji="0" lang="en-IN" sz="2400" b="1" i="0" u="none" strike="noStrike" kern="0" cap="none" spc="0" normalizeH="0" baseline="0" noProof="0" dirty="0">
                <a:ln>
                  <a:noFill/>
                </a:ln>
                <a:solidFill>
                  <a:srgbClr val="507189"/>
                </a:solidFill>
                <a:effectLst/>
                <a:uLnTx/>
                <a:uFillTx/>
                <a:latin typeface="Red Hat Text"/>
                <a:ea typeface="Red Hat Text"/>
                <a:cs typeface="Red Hat Text"/>
                <a:sym typeface="Red Hat Text"/>
              </a:rPr>
              <a:t>Challenges and Future Scope</a:t>
            </a:r>
          </a:p>
        </p:txBody>
      </p:sp>
      <p:pic>
        <p:nvPicPr>
          <p:cNvPr id="9" name="Picture 8">
            <a:extLst>
              <a:ext uri="{FF2B5EF4-FFF2-40B4-BE49-F238E27FC236}">
                <a16:creationId xmlns:a16="http://schemas.microsoft.com/office/drawing/2014/main" id="{06EDC036-583A-900A-2390-6735E3CED668}"/>
              </a:ext>
            </a:extLst>
          </p:cNvPr>
          <p:cNvPicPr>
            <a:picLocks noChangeAspect="1"/>
          </p:cNvPicPr>
          <p:nvPr/>
        </p:nvPicPr>
        <p:blipFill>
          <a:blip r:embed="rId3"/>
          <a:stretch>
            <a:fillRect/>
          </a:stretch>
        </p:blipFill>
        <p:spPr>
          <a:xfrm>
            <a:off x="6189771" y="1633439"/>
            <a:ext cx="5486292" cy="3733998"/>
          </a:xfrm>
          <a:prstGeom prst="rect">
            <a:avLst/>
          </a:prstGeom>
        </p:spPr>
      </p:pic>
      <p:sp>
        <p:nvSpPr>
          <p:cNvPr id="14" name="TextBox 13">
            <a:extLst>
              <a:ext uri="{FF2B5EF4-FFF2-40B4-BE49-F238E27FC236}">
                <a16:creationId xmlns:a16="http://schemas.microsoft.com/office/drawing/2014/main" id="{E35342D2-CEF5-02CF-BA47-BB6AE5E38C7D}"/>
              </a:ext>
            </a:extLst>
          </p:cNvPr>
          <p:cNvSpPr txBox="1"/>
          <p:nvPr/>
        </p:nvSpPr>
        <p:spPr>
          <a:xfrm>
            <a:off x="515938" y="1592263"/>
            <a:ext cx="6426200" cy="5114221"/>
          </a:xfrm>
          <a:prstGeom prst="rect">
            <a:avLst/>
          </a:prstGeom>
          <a:noFill/>
        </p:spPr>
        <p:txBody>
          <a:bodyPr wrap="square">
            <a:spAutoFit/>
          </a:bodyPr>
          <a:lstStyle/>
          <a:p>
            <a:pPr marL="114300" marR="0" lvl="0" indent="0" algn="l" defTabSz="914400" rtl="0" eaLnBrk="1" fontAlgn="auto" latinLnBrk="0" hangingPunct="1">
              <a:lnSpc>
                <a:spcPct val="100000"/>
              </a:lnSpc>
              <a:spcBef>
                <a:spcPts val="1000"/>
              </a:spcBef>
              <a:spcAft>
                <a:spcPts val="0"/>
              </a:spcAft>
              <a:buClr>
                <a:srgbClr val="000000"/>
              </a:buClr>
              <a:buSzPts val="1800"/>
              <a:buFont typeface="Arial"/>
              <a:buNone/>
              <a:tabLst/>
              <a:defRPr/>
            </a:pPr>
            <a:r>
              <a:rPr kumimoji="0" lang="en-US" sz="1600" b="1" i="0" u="none" strike="noStrike" kern="1200" cap="none" spc="0" normalizeH="0" baseline="0" noProof="0" dirty="0">
                <a:ln>
                  <a:noFill/>
                </a:ln>
                <a:solidFill>
                  <a:srgbClr val="000000"/>
                </a:solidFill>
                <a:effectLst/>
                <a:uLnTx/>
                <a:uFillTx/>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rPr>
              <a:t>Challenges</a:t>
            </a:r>
            <a:endParaRPr kumimoji="0" lang="en-US" sz="1600" b="0" i="0" u="none" strike="noStrike" kern="0" cap="none" spc="0" normalizeH="0" baseline="0" noProof="0" dirty="0">
              <a:ln>
                <a:noFill/>
              </a:ln>
              <a:solidFill>
                <a:srgbClr val="000000"/>
              </a:solidFill>
              <a:effectLst/>
              <a:uLnTx/>
              <a:uFillTx/>
              <a:latin typeface="Red Hat Text"/>
              <a:ea typeface="Red Hat Text"/>
              <a:cs typeface="Red Hat Text"/>
              <a:sym typeface="Red Hat Text"/>
            </a:endParaRPr>
          </a:p>
          <a:p>
            <a:pPr marL="457200" marR="0" lvl="0" indent="-342900" algn="l" defTabSz="914400" rtl="0" eaLnBrk="1" fontAlgn="auto" latinLnBrk="0" hangingPunct="1">
              <a:lnSpc>
                <a:spcPct val="100000"/>
              </a:lnSpc>
              <a:spcBef>
                <a:spcPts val="1000"/>
              </a:spcBef>
              <a:spcAft>
                <a:spcPts val="0"/>
              </a:spcAft>
              <a:buClr>
                <a:srgbClr val="000000"/>
              </a:buClr>
              <a:buSzPts val="1800"/>
              <a:buFont typeface="Arial"/>
              <a:buChar char="&gt;"/>
              <a:tabLst/>
              <a:defRPr/>
            </a:pPr>
            <a:r>
              <a:rPr kumimoji="0" lang="en-US" sz="1600" b="0" i="0" u="none" strike="noStrike" kern="0" cap="none" spc="0" normalizeH="0" baseline="0" noProof="0" dirty="0">
                <a:ln>
                  <a:noFill/>
                </a:ln>
                <a:solidFill>
                  <a:srgbClr val="000000"/>
                </a:solidFill>
                <a:effectLst/>
                <a:uLnTx/>
                <a:uFillTx/>
                <a:latin typeface="Red Hat Text"/>
                <a:ea typeface="Red Hat Text"/>
                <a:cs typeface="Red Hat Text"/>
                <a:sym typeface="Red Hat Text"/>
              </a:rPr>
              <a:t>15% Increase in Traffic Congestion due to Urbanization</a:t>
            </a:r>
          </a:p>
          <a:p>
            <a:pPr marL="457200" marR="0" lvl="0" indent="-342900" algn="l" defTabSz="914400" rtl="0" eaLnBrk="1" fontAlgn="auto" latinLnBrk="0" hangingPunct="1">
              <a:lnSpc>
                <a:spcPct val="100000"/>
              </a:lnSpc>
              <a:spcBef>
                <a:spcPts val="1000"/>
              </a:spcBef>
              <a:spcAft>
                <a:spcPts val="0"/>
              </a:spcAft>
              <a:buClr>
                <a:srgbClr val="000000"/>
              </a:buClr>
              <a:buSzPts val="1800"/>
              <a:buFont typeface="Arial"/>
              <a:buChar char="&gt;"/>
              <a:tabLst/>
              <a:defRPr/>
            </a:pPr>
            <a:r>
              <a:rPr kumimoji="0" lang="en-US" sz="1600" b="0" i="0" u="none" strike="noStrike" kern="1200" cap="none" spc="0" normalizeH="0" baseline="0" noProof="0" dirty="0">
                <a:ln>
                  <a:noFill/>
                </a:ln>
                <a:solidFill>
                  <a:srgbClr val="000000"/>
                </a:solidFill>
                <a:effectLst/>
                <a:uLnTx/>
                <a:uFillTx/>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rPr>
              <a:t>Costs nearly 100 billion EUR, or 1 % of the EU’s GDP</a:t>
            </a:r>
          </a:p>
          <a:p>
            <a:pPr marL="457200" marR="0" lvl="0" indent="-342900" algn="l" defTabSz="914400" rtl="0" eaLnBrk="1" fontAlgn="auto" latinLnBrk="0" hangingPunct="1">
              <a:lnSpc>
                <a:spcPct val="100000"/>
              </a:lnSpc>
              <a:spcBef>
                <a:spcPts val="1000"/>
              </a:spcBef>
              <a:spcAft>
                <a:spcPts val="0"/>
              </a:spcAft>
              <a:buClr>
                <a:srgbClr val="000000"/>
              </a:buClr>
              <a:buSzPts val="1800"/>
              <a:buFont typeface="Arial"/>
              <a:buChar char="&gt;"/>
              <a:tabLst/>
              <a:defRPr/>
            </a:pPr>
            <a:r>
              <a:rPr kumimoji="0" lang="en-US" sz="1600" b="0" i="0" u="none" strike="noStrike" kern="1200" cap="none" spc="0" normalizeH="0" baseline="0" noProof="0" dirty="0">
                <a:ln>
                  <a:noFill/>
                </a:ln>
                <a:solidFill>
                  <a:srgbClr val="000000"/>
                </a:solidFill>
                <a:effectLst/>
                <a:uLnTx/>
                <a:uFillTx/>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rPr>
              <a:t>96.4% trucks of EU - Diesel-powered</a:t>
            </a:r>
          </a:p>
          <a:p>
            <a:pPr marL="457200" marR="0" lvl="0" indent="-342900" algn="l" defTabSz="914400" rtl="0" eaLnBrk="1" fontAlgn="auto" latinLnBrk="0" hangingPunct="1">
              <a:lnSpc>
                <a:spcPct val="100000"/>
              </a:lnSpc>
              <a:spcBef>
                <a:spcPts val="1000"/>
              </a:spcBef>
              <a:spcAft>
                <a:spcPts val="0"/>
              </a:spcAft>
              <a:buClr>
                <a:srgbClr val="000000"/>
              </a:buClr>
              <a:buSzPts val="1800"/>
              <a:buFont typeface="Arial"/>
              <a:buChar char="&gt;"/>
              <a:tabLst/>
              <a:defRPr/>
            </a:pPr>
            <a:endParaRPr kumimoji="0" lang="en-US" sz="1500" b="1" i="0" u="none" strike="noStrike" kern="1200" cap="none" spc="0" normalizeH="0" baseline="0" noProof="0" dirty="0">
              <a:ln>
                <a:noFill/>
              </a:ln>
              <a:solidFill>
                <a:srgbClr val="000000"/>
              </a:solidFill>
              <a:effectLst/>
              <a:uLnTx/>
              <a:uFillTx/>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endParaRPr>
          </a:p>
          <a:p>
            <a:pPr marL="457200" marR="0" lvl="0" indent="-342900" algn="l" defTabSz="914400" rtl="0" eaLnBrk="1" fontAlgn="auto" latinLnBrk="0" hangingPunct="1">
              <a:lnSpc>
                <a:spcPct val="100000"/>
              </a:lnSpc>
              <a:spcBef>
                <a:spcPts val="1000"/>
              </a:spcBef>
              <a:spcAft>
                <a:spcPts val="0"/>
              </a:spcAft>
              <a:buClr>
                <a:srgbClr val="000000"/>
              </a:buClr>
              <a:buSzPts val="1800"/>
              <a:buFont typeface="Arial"/>
              <a:buChar char="&gt;"/>
              <a:tabLst/>
              <a:defRPr/>
            </a:pPr>
            <a:endParaRPr kumimoji="0" lang="en-US" sz="1500" b="1" i="0" u="none" strike="noStrike" kern="1200" cap="none" spc="0" normalizeH="0" baseline="0" noProof="0" dirty="0">
              <a:ln>
                <a:noFill/>
              </a:ln>
              <a:solidFill>
                <a:srgbClr val="000000"/>
              </a:solidFill>
              <a:effectLst/>
              <a:uLnTx/>
              <a:uFillTx/>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endParaRPr>
          </a:p>
          <a:p>
            <a:pPr marL="114300" marR="0" lvl="0" indent="0" algn="l" defTabSz="914400" rtl="0" eaLnBrk="1" fontAlgn="auto" latinLnBrk="0" hangingPunct="1">
              <a:lnSpc>
                <a:spcPct val="100000"/>
              </a:lnSpc>
              <a:spcBef>
                <a:spcPts val="1000"/>
              </a:spcBef>
              <a:spcAft>
                <a:spcPts val="0"/>
              </a:spcAft>
              <a:buClr>
                <a:srgbClr val="000000"/>
              </a:buClr>
              <a:buSzPts val="1800"/>
              <a:buFont typeface="Arial"/>
              <a:buNone/>
              <a:tabLst/>
              <a:defRPr/>
            </a:pPr>
            <a:r>
              <a:rPr kumimoji="0" lang="en-US" sz="1600" b="1" i="0" u="none" strike="noStrike" kern="1200" cap="none" spc="0" normalizeH="0" baseline="0" noProof="0" dirty="0">
                <a:ln>
                  <a:noFill/>
                </a:ln>
                <a:solidFill>
                  <a:srgbClr val="000000"/>
                </a:solidFill>
                <a:effectLst/>
                <a:uLnTx/>
                <a:uFillTx/>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rPr>
              <a:t>Future Scope</a:t>
            </a:r>
          </a:p>
          <a:p>
            <a:pPr marL="457200" marR="0" lvl="0" indent="-342900" algn="l" defTabSz="914400" rtl="0" eaLnBrk="1" fontAlgn="auto" latinLnBrk="0" hangingPunct="1">
              <a:lnSpc>
                <a:spcPct val="100000"/>
              </a:lnSpc>
              <a:spcBef>
                <a:spcPts val="1000"/>
              </a:spcBef>
              <a:spcAft>
                <a:spcPts val="0"/>
              </a:spcAft>
              <a:buClr>
                <a:srgbClr val="000000"/>
              </a:buClr>
              <a:buSzPts val="1800"/>
              <a:buFont typeface="Arial"/>
              <a:buChar char="&gt;"/>
              <a:tabLst/>
              <a:defRPr/>
            </a:pPr>
            <a:r>
              <a:rPr kumimoji="0" lang="en-US" sz="1600" b="0" i="0" u="none" strike="noStrike" kern="1200" cap="none" spc="0" normalizeH="0" baseline="0" noProof="0" dirty="0">
                <a:ln>
                  <a:noFill/>
                </a:ln>
                <a:solidFill>
                  <a:srgbClr val="000000"/>
                </a:solidFill>
                <a:effectLst/>
                <a:uLnTx/>
                <a:uFillTx/>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rPr>
              <a:t>Effective deployment of C-ITS projects with 5G </a:t>
            </a:r>
          </a:p>
          <a:p>
            <a:pPr marL="114300" marR="0" lvl="0" indent="0" algn="l" defTabSz="914400" rtl="0" eaLnBrk="1" fontAlgn="auto" latinLnBrk="0" hangingPunct="1">
              <a:lnSpc>
                <a:spcPct val="100000"/>
              </a:lnSpc>
              <a:spcBef>
                <a:spcPts val="1000"/>
              </a:spcBef>
              <a:spcAft>
                <a:spcPts val="0"/>
              </a:spcAft>
              <a:buClr>
                <a:srgbClr val="000000"/>
              </a:buClr>
              <a:buSzPts val="1800"/>
              <a:buFont typeface="Arial"/>
              <a:buNone/>
              <a:tabLst/>
              <a:defRPr/>
            </a:pPr>
            <a:r>
              <a:rPr kumimoji="0" lang="en-US" sz="1600" b="0" i="0" u="none" strike="noStrike" kern="1200" cap="none" spc="0" normalizeH="0" baseline="0" noProof="0" dirty="0">
                <a:ln>
                  <a:noFill/>
                </a:ln>
                <a:solidFill>
                  <a:srgbClr val="000000"/>
                </a:solidFill>
                <a:effectLst/>
                <a:uLnTx/>
                <a:uFillTx/>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rPr>
              <a:t>and V2X Communication </a:t>
            </a:r>
          </a:p>
          <a:p>
            <a:pPr marL="457200" marR="0" lvl="0" indent="-342900" algn="l" defTabSz="914400" rtl="0" eaLnBrk="1" fontAlgn="auto" latinLnBrk="0" hangingPunct="1">
              <a:lnSpc>
                <a:spcPct val="100000"/>
              </a:lnSpc>
              <a:spcBef>
                <a:spcPts val="1000"/>
              </a:spcBef>
              <a:spcAft>
                <a:spcPts val="0"/>
              </a:spcAft>
              <a:buClr>
                <a:srgbClr val="000000"/>
              </a:buClr>
              <a:buSzPts val="1800"/>
              <a:buFont typeface="Arial"/>
              <a:buChar char="&gt;"/>
              <a:tabLst/>
              <a:defRPr/>
            </a:pPr>
            <a:r>
              <a:rPr kumimoji="0" lang="en-US" sz="1600" b="0" i="0" u="none" strike="noStrike" kern="1200" cap="none" spc="0" normalizeH="0" baseline="0" noProof="0" dirty="0">
                <a:ln>
                  <a:noFill/>
                </a:ln>
                <a:solidFill>
                  <a:srgbClr val="000000"/>
                </a:solidFill>
                <a:effectLst/>
                <a:uLnTx/>
                <a:uFillTx/>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rPr>
              <a:t>Interoperability with EVs and Autonomous Vehicles </a:t>
            </a:r>
          </a:p>
          <a:p>
            <a:pPr marL="457200" marR="0" lvl="0" indent="-342900" algn="l" defTabSz="914400" rtl="0" eaLnBrk="1" fontAlgn="auto" latinLnBrk="0" hangingPunct="1">
              <a:lnSpc>
                <a:spcPct val="100000"/>
              </a:lnSpc>
              <a:spcBef>
                <a:spcPts val="1000"/>
              </a:spcBef>
              <a:spcAft>
                <a:spcPts val="0"/>
              </a:spcAft>
              <a:buClr>
                <a:srgbClr val="000000"/>
              </a:buClr>
              <a:buSzPts val="1800"/>
              <a:buFont typeface="Arial"/>
              <a:buChar char="&gt;"/>
              <a:tabLst/>
              <a:defRPr/>
            </a:pPr>
            <a:endParaRPr kumimoji="0" lang="en-US" sz="1500" b="0" i="0" u="none" strike="noStrike" kern="1200" cap="none" spc="0" normalizeH="0" baseline="0" noProof="0" dirty="0">
              <a:ln>
                <a:noFill/>
              </a:ln>
              <a:solidFill>
                <a:srgbClr val="000000"/>
              </a:solidFill>
              <a:effectLst/>
              <a:uLnTx/>
              <a:uFillTx/>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endParaRPr>
          </a:p>
          <a:p>
            <a:pPr marL="457200" marR="0" lvl="0" indent="-342900" algn="l" defTabSz="914400" rtl="0" eaLnBrk="1" fontAlgn="auto" latinLnBrk="0" hangingPunct="1">
              <a:lnSpc>
                <a:spcPct val="100000"/>
              </a:lnSpc>
              <a:spcBef>
                <a:spcPts val="1000"/>
              </a:spcBef>
              <a:spcAft>
                <a:spcPts val="0"/>
              </a:spcAft>
              <a:buClr>
                <a:srgbClr val="000000"/>
              </a:buClr>
              <a:buSzPts val="1800"/>
              <a:buFont typeface="Arial"/>
              <a:buChar char="&gt;"/>
              <a:tabLst/>
              <a:defRPr/>
            </a:pPr>
            <a:endParaRPr kumimoji="0" lang="en-US" sz="1500" b="0" i="0" u="none" strike="noStrike" kern="1200" cap="none" spc="0" normalizeH="0" baseline="0" noProof="0" dirty="0">
              <a:ln>
                <a:noFill/>
              </a:ln>
              <a:solidFill>
                <a:srgbClr val="000000"/>
              </a:solidFill>
              <a:effectLst/>
              <a:uLnTx/>
              <a:uFillTx/>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endParaRPr>
          </a:p>
          <a:p>
            <a:pPr marL="457200" marR="0" lvl="0" indent="-342900" algn="l" defTabSz="914400" rtl="0" eaLnBrk="1" fontAlgn="auto" latinLnBrk="0" hangingPunct="1">
              <a:lnSpc>
                <a:spcPct val="100000"/>
              </a:lnSpc>
              <a:spcBef>
                <a:spcPts val="1000"/>
              </a:spcBef>
              <a:spcAft>
                <a:spcPts val="0"/>
              </a:spcAft>
              <a:buClr>
                <a:srgbClr val="000000"/>
              </a:buClr>
              <a:buSzPts val="1800"/>
              <a:buFont typeface="Arial"/>
              <a:buChar char="&gt;"/>
              <a:tabLst/>
              <a:defRPr/>
            </a:pPr>
            <a:endParaRPr kumimoji="0" lang="en-US" sz="1500" b="0" i="0" u="none" strike="noStrike" kern="1200" cap="none" spc="0" normalizeH="0" baseline="0" noProof="0" dirty="0">
              <a:ln>
                <a:noFill/>
              </a:ln>
              <a:solidFill>
                <a:srgbClr val="000000"/>
              </a:solidFill>
              <a:effectLst/>
              <a:uLnTx/>
              <a:uFillTx/>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endParaRPr>
          </a:p>
          <a:p>
            <a:pPr marL="457200" marR="0" lvl="0" indent="-342900" algn="l" defTabSz="914400" rtl="0" eaLnBrk="1" fontAlgn="auto" latinLnBrk="0" hangingPunct="1">
              <a:lnSpc>
                <a:spcPct val="100000"/>
              </a:lnSpc>
              <a:spcBef>
                <a:spcPts val="1000"/>
              </a:spcBef>
              <a:spcAft>
                <a:spcPts val="0"/>
              </a:spcAft>
              <a:buClr>
                <a:srgbClr val="000000"/>
              </a:buClr>
              <a:buSzPts val="1800"/>
              <a:buFont typeface="Arial"/>
              <a:buChar char="&gt;"/>
              <a:tabLst/>
              <a:defRPr/>
            </a:pPr>
            <a:endParaRPr kumimoji="0" lang="en-US" sz="1500" b="0" i="0" u="none" strike="noStrike" kern="0" cap="none" spc="0" normalizeH="0" baseline="0" noProof="0" dirty="0">
              <a:ln>
                <a:noFill/>
              </a:ln>
              <a:solidFill>
                <a:srgbClr val="000000"/>
              </a:solidFill>
              <a:effectLst/>
              <a:uLnTx/>
              <a:uFillTx/>
              <a:latin typeface="Red Hat Text"/>
              <a:ea typeface="Red Hat Text"/>
              <a:cs typeface="Red Hat Text"/>
              <a:sym typeface="Red Hat Text"/>
            </a:endParaRPr>
          </a:p>
        </p:txBody>
      </p:sp>
      <p:sp>
        <p:nvSpPr>
          <p:cNvPr id="15" name="TextBox 14">
            <a:extLst>
              <a:ext uri="{FF2B5EF4-FFF2-40B4-BE49-F238E27FC236}">
                <a16:creationId xmlns:a16="http://schemas.microsoft.com/office/drawing/2014/main" id="{3BE1972D-4D88-ED29-6787-0CF1D92927DF}"/>
              </a:ext>
            </a:extLst>
          </p:cNvPr>
          <p:cNvSpPr txBox="1"/>
          <p:nvPr/>
        </p:nvSpPr>
        <p:spPr>
          <a:xfrm>
            <a:off x="6275388" y="6176680"/>
            <a:ext cx="4433252" cy="159781"/>
          </a:xfrm>
          <a:prstGeom prst="rect">
            <a:avLst/>
          </a:prstGeom>
        </p:spPr>
        <p:txBody>
          <a:bodyPr vert="horz" wrap="square" lIns="0" tIns="0" rIns="0" bIns="0" rtlCol="0">
            <a:no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Red Hat Text" panose="02010303040201060303"/>
                <a:ea typeface="+mn-ea"/>
                <a:cs typeface="Arial"/>
                <a:sym typeface="Montserrat" panose="00000500000000000000" pitchFamily="2" charset="0"/>
              </a:rPr>
              <a:t>Source: ACEA Vehicles in Use Report 2023, INRIX Traffic congestion report 2023 </a:t>
            </a:r>
          </a:p>
        </p:txBody>
      </p:sp>
      <p:sp>
        <p:nvSpPr>
          <p:cNvPr id="17" name="TextBox 16">
            <a:extLst>
              <a:ext uri="{FF2B5EF4-FFF2-40B4-BE49-F238E27FC236}">
                <a16:creationId xmlns:a16="http://schemas.microsoft.com/office/drawing/2014/main" id="{235F178A-366A-927A-BE0C-996AFB569F66}"/>
              </a:ext>
            </a:extLst>
          </p:cNvPr>
          <p:cNvSpPr txBox="1"/>
          <p:nvPr/>
        </p:nvSpPr>
        <p:spPr>
          <a:xfrm>
            <a:off x="8487252" y="2349694"/>
            <a:ext cx="3066995" cy="523220"/>
          </a:xfrm>
          <a:prstGeom prst="rect">
            <a:avLst/>
          </a:prstGeom>
          <a:noFill/>
        </p:spPr>
        <p:txBody>
          <a:bodyPr wrap="square">
            <a:spAutoFit/>
          </a:bodyPr>
          <a:lstStyle/>
          <a:p>
            <a:pPr marL="114300" marR="0" lvl="0" indent="0" algn="l" defTabSz="914400" rtl="0" eaLnBrk="1" fontAlgn="auto" latinLnBrk="0" hangingPunct="1">
              <a:lnSpc>
                <a:spcPct val="100000"/>
              </a:lnSpc>
              <a:spcBef>
                <a:spcPts val="1000"/>
              </a:spcBef>
              <a:spcAft>
                <a:spcPts val="0"/>
              </a:spcAft>
              <a:buClr>
                <a:srgbClr val="000000"/>
              </a:buClr>
              <a:buSzPts val="1800"/>
              <a:buFont typeface="Arial"/>
              <a:buNone/>
              <a:tabLst/>
              <a:defRPr/>
            </a:pPr>
            <a:r>
              <a:rPr kumimoji="0" lang="en-US" sz="1400" b="0" i="0" u="none" strike="noStrike" kern="1200" cap="none" spc="0" normalizeH="0" baseline="0" noProof="0" dirty="0">
                <a:ln>
                  <a:noFill/>
                </a:ln>
                <a:solidFill>
                  <a:srgbClr val="000000"/>
                </a:solidFill>
                <a:effectLst/>
                <a:uLnTx/>
                <a:uFillTx/>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rPr>
              <a:t>Over 6.4 million heavy commercial vehicles</a:t>
            </a:r>
          </a:p>
        </p:txBody>
      </p:sp>
      <p:grpSp>
        <p:nvGrpSpPr>
          <p:cNvPr id="38" name="Group 37">
            <a:extLst>
              <a:ext uri="{FF2B5EF4-FFF2-40B4-BE49-F238E27FC236}">
                <a16:creationId xmlns:a16="http://schemas.microsoft.com/office/drawing/2014/main" id="{4FA363CB-3966-8208-2052-AC90797A552F}"/>
              </a:ext>
            </a:extLst>
          </p:cNvPr>
          <p:cNvGrpSpPr/>
          <p:nvPr/>
        </p:nvGrpSpPr>
        <p:grpSpPr>
          <a:xfrm>
            <a:off x="10135049" y="3281392"/>
            <a:ext cx="749852" cy="307777"/>
            <a:chOff x="10020749" y="2956298"/>
            <a:chExt cx="749852" cy="307777"/>
          </a:xfrm>
        </p:grpSpPr>
        <p:cxnSp>
          <p:nvCxnSpPr>
            <p:cNvPr id="19" name="Straight Arrow Connector 18">
              <a:extLst>
                <a:ext uri="{FF2B5EF4-FFF2-40B4-BE49-F238E27FC236}">
                  <a16:creationId xmlns:a16="http://schemas.microsoft.com/office/drawing/2014/main" id="{AE6867ED-623B-FEF4-4209-7BE3390DD59B}"/>
                </a:ext>
              </a:extLst>
            </p:cNvPr>
            <p:cNvCxnSpPr>
              <a:cxnSpLocks/>
            </p:cNvCxnSpPr>
            <p:nvPr/>
          </p:nvCxnSpPr>
          <p:spPr>
            <a:xfrm flipV="1">
              <a:off x="10138286" y="2998688"/>
              <a:ext cx="0" cy="200398"/>
            </a:xfrm>
            <a:prstGeom prst="straightConnector1">
              <a:avLst/>
            </a:prstGeom>
            <a:ln w="28575">
              <a:solidFill>
                <a:srgbClr val="3D230D"/>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17543D7-1ED3-67FB-0DA6-2A2889CB18C9}"/>
                </a:ext>
              </a:extLst>
            </p:cNvPr>
            <p:cNvSpPr txBox="1"/>
            <p:nvPr/>
          </p:nvSpPr>
          <p:spPr>
            <a:xfrm>
              <a:off x="10020749" y="2956298"/>
              <a:ext cx="749852" cy="307777"/>
            </a:xfrm>
            <a:prstGeom prst="rect">
              <a:avLst/>
            </a:prstGeom>
            <a:noFill/>
          </p:spPr>
          <p:txBody>
            <a:bodyPr wrap="square">
              <a:spAutoFit/>
            </a:bodyPr>
            <a:lstStyle/>
            <a:p>
              <a:pPr marL="114300" marR="0" lvl="0" indent="0" algn="l" defTabSz="914400" rtl="0" eaLnBrk="1" fontAlgn="auto" latinLnBrk="0" hangingPunct="1">
                <a:lnSpc>
                  <a:spcPct val="100000"/>
                </a:lnSpc>
                <a:spcBef>
                  <a:spcPts val="1000"/>
                </a:spcBef>
                <a:spcAft>
                  <a:spcPts val="0"/>
                </a:spcAft>
                <a:buClr>
                  <a:srgbClr val="000000"/>
                </a:buClr>
                <a:buSzPts val="1800"/>
                <a:buFont typeface="Arial"/>
                <a:buNone/>
                <a:tabLst/>
                <a:defRPr/>
              </a:pPr>
              <a:r>
                <a:rPr kumimoji="0" lang="en-US" sz="1400" b="0" i="0" u="none" strike="noStrike" kern="1200" cap="none" spc="0" normalizeH="0" baseline="0" noProof="0" dirty="0">
                  <a:ln>
                    <a:noFill/>
                  </a:ln>
                  <a:solidFill>
                    <a:srgbClr val="000000"/>
                  </a:solidFill>
                  <a:effectLst/>
                  <a:uLnTx/>
                  <a:uFillTx/>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rPr>
                <a:t>3.2%</a:t>
              </a:r>
            </a:p>
          </p:txBody>
        </p:sp>
      </p:grpSp>
      <p:cxnSp>
        <p:nvCxnSpPr>
          <p:cNvPr id="28" name="Connector: Curved 27">
            <a:extLst>
              <a:ext uri="{FF2B5EF4-FFF2-40B4-BE49-F238E27FC236}">
                <a16:creationId xmlns:a16="http://schemas.microsoft.com/office/drawing/2014/main" id="{9319A93D-D300-C608-519B-1E9C33FE9DF8}"/>
              </a:ext>
            </a:extLst>
          </p:cNvPr>
          <p:cNvCxnSpPr>
            <a:cxnSpLocks/>
          </p:cNvCxnSpPr>
          <p:nvPr/>
        </p:nvCxnSpPr>
        <p:spPr>
          <a:xfrm>
            <a:off x="10986052" y="2611304"/>
            <a:ext cx="229998" cy="188707"/>
          </a:xfrm>
          <a:prstGeom prst="curvedConnector3">
            <a:avLst>
              <a:gd name="adj1" fmla="val 86444"/>
            </a:avLst>
          </a:prstGeom>
          <a:ln>
            <a:solidFill>
              <a:srgbClr val="3D230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628353"/>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E15AC7B-9076-A5F1-E375-FD98A33AC91D}"/>
              </a:ext>
            </a:extLst>
          </p:cNvPr>
          <p:cNvSpPr/>
          <p:nvPr/>
        </p:nvSpPr>
        <p:spPr>
          <a:xfrm>
            <a:off x="8706661" y="3825989"/>
            <a:ext cx="2555584" cy="187407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bIns="252000" rtlCol="0" anchor="b"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600" b="1"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Intelligent Transportation Systems</a:t>
            </a:r>
          </a:p>
        </p:txBody>
      </p:sp>
      <p:sp>
        <p:nvSpPr>
          <p:cNvPr id="17" name="Rectangle 16">
            <a:extLst>
              <a:ext uri="{FF2B5EF4-FFF2-40B4-BE49-F238E27FC236}">
                <a16:creationId xmlns:a16="http://schemas.microsoft.com/office/drawing/2014/main" id="{2E7A5AC5-2735-1260-49E1-F4AD98F2C1E2}"/>
              </a:ext>
            </a:extLst>
          </p:cNvPr>
          <p:cNvSpPr/>
          <p:nvPr/>
        </p:nvSpPr>
        <p:spPr>
          <a:xfrm>
            <a:off x="6275388" y="3825989"/>
            <a:ext cx="2394969" cy="18740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tIns="108000" bIns="468000" rtlCol="0" anchor="b"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600" b="1"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3D Printing technology</a:t>
            </a:r>
          </a:p>
        </p:txBody>
      </p:sp>
      <p:sp>
        <p:nvSpPr>
          <p:cNvPr id="16" name="Rectangle 15">
            <a:extLst>
              <a:ext uri="{FF2B5EF4-FFF2-40B4-BE49-F238E27FC236}">
                <a16:creationId xmlns:a16="http://schemas.microsoft.com/office/drawing/2014/main" id="{CF25639C-F678-CE71-CFDE-9FC058339790}"/>
              </a:ext>
            </a:extLst>
          </p:cNvPr>
          <p:cNvSpPr/>
          <p:nvPr/>
        </p:nvSpPr>
        <p:spPr>
          <a:xfrm>
            <a:off x="8706662" y="1721982"/>
            <a:ext cx="2555584" cy="206590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tIns="468000" rtlCol="0" anchor="t"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600" b="1"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Green Supply Chain Management</a:t>
            </a:r>
          </a:p>
        </p:txBody>
      </p:sp>
      <p:sp>
        <p:nvSpPr>
          <p:cNvPr id="112" name="Content Placeholder 4">
            <a:extLst>
              <a:ext uri="{FF2B5EF4-FFF2-40B4-BE49-F238E27FC236}">
                <a16:creationId xmlns:a16="http://schemas.microsoft.com/office/drawing/2014/main" id="{4A7AE105-A518-7FC1-DBCC-0784D765B6E5}"/>
              </a:ext>
            </a:extLst>
          </p:cNvPr>
          <p:cNvSpPr txBox="1">
            <a:spLocks/>
          </p:cNvSpPr>
          <p:nvPr/>
        </p:nvSpPr>
        <p:spPr>
          <a:xfrm>
            <a:off x="515939" y="1592263"/>
            <a:ext cx="5495978" cy="4724562"/>
          </a:xfrm>
          <a:prstGeom prst="rect">
            <a:avLst/>
          </a:prstGeom>
        </p:spPr>
        <p:txBody>
          <a:bodyPr lIns="0" tIns="0" rIns="0" bIns="0"/>
          <a:lstStyle>
            <a:lvl1pPr marL="228603" indent="-228603" algn="l" defTabSz="914415" rtl="0" eaLnBrk="1" latinLnBrk="0" hangingPunct="1">
              <a:lnSpc>
                <a:spcPct val="100000"/>
              </a:lnSpc>
              <a:spcBef>
                <a:spcPts val="1000"/>
              </a:spcBef>
              <a:buFont typeface="Systemschrift Normal"/>
              <a:buChar char="&gt;"/>
              <a:defRPr sz="1800" b="1" i="0" kern="1200">
                <a:solidFill>
                  <a:srgbClr val="000000"/>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1pPr>
            <a:lvl2pPr marL="685811" indent="-228603" algn="l" defTabSz="914415" rtl="0" eaLnBrk="1" latinLnBrk="0" hangingPunct="1">
              <a:lnSpc>
                <a:spcPct val="100000"/>
              </a:lnSpc>
              <a:spcBef>
                <a:spcPts val="600"/>
              </a:spcBef>
              <a:buFont typeface="Systemschrift Normal"/>
              <a:buChar char="&gt;"/>
              <a:defRPr sz="1600" b="1" i="0" kern="1200">
                <a:solidFill>
                  <a:srgbClr val="000000"/>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2pPr>
            <a:lvl3pPr marL="1143018" indent="-228603" algn="l" defTabSz="914415" rtl="0" eaLnBrk="1" latinLnBrk="0" hangingPunct="1">
              <a:lnSpc>
                <a:spcPct val="100000"/>
              </a:lnSpc>
              <a:spcBef>
                <a:spcPts val="600"/>
              </a:spcBef>
              <a:buFont typeface="Systemschrift Normal"/>
              <a:buChar char="&gt;"/>
              <a:defRPr sz="1600" b="0" i="0" kern="1200">
                <a:solidFill>
                  <a:srgbClr val="000000"/>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3pPr>
            <a:lvl4pPr marL="1600225" indent="-228603" algn="l" defTabSz="914415" rtl="0" eaLnBrk="1" latinLnBrk="0" hangingPunct="1">
              <a:lnSpc>
                <a:spcPct val="100000"/>
              </a:lnSpc>
              <a:spcBef>
                <a:spcPts val="600"/>
              </a:spcBef>
              <a:buFont typeface="Systemschrift Normal"/>
              <a:buChar char="&gt;"/>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gn="l" defTabSz="914415" rtl="0" eaLnBrk="1" latinLnBrk="0" hangingPunct="1">
              <a:lnSpc>
                <a:spcPct val="100000"/>
              </a:lnSpc>
              <a:spcBef>
                <a:spcPts val="600"/>
              </a:spcBef>
              <a:buFont typeface="Systemschrift Normal"/>
              <a:buChar char="&gt;"/>
              <a:defRPr sz="12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vl6pPr marL="2514640"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46"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54"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61"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3" marR="0" lvl="0" indent="-228603" algn="l" defTabSz="914415" rtl="0" eaLnBrk="1" fontAlgn="auto" latinLnBrk="0" hangingPunct="1">
              <a:lnSpc>
                <a:spcPct val="100000"/>
              </a:lnSpc>
              <a:spcBef>
                <a:spcPts val="1000"/>
              </a:spcBef>
              <a:spcAft>
                <a:spcPts val="0"/>
              </a:spcAft>
              <a:buClrTx/>
              <a:buSzTx/>
              <a:buFont typeface="Courier New" panose="02070309020205020404" pitchFamily="49" charset="0"/>
              <a:buChar char="o"/>
              <a:tabLst/>
              <a:defRPr/>
            </a:pPr>
            <a:endParaRPr kumimoji="0" lang="en-US" sz="1600" b="0" i="0" u="none" strike="noStrike" kern="1200" cap="none" spc="0" normalizeH="0" baseline="0" noProof="0" dirty="0">
              <a:ln>
                <a:noFill/>
              </a:ln>
              <a:solidFill>
                <a:srgbClr val="000000"/>
              </a:solidFill>
              <a:effectLst/>
              <a:uLnTx/>
              <a:uFillTx/>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endParaRPr>
          </a:p>
          <a:p>
            <a:pPr marL="0" marR="0" lvl="0" indent="0" algn="l" defTabSz="914415" rtl="0" eaLnBrk="1" fontAlgn="auto" latinLnBrk="0" hangingPunct="1">
              <a:lnSpc>
                <a:spcPct val="100000"/>
              </a:lnSpc>
              <a:spcBef>
                <a:spcPts val="1000"/>
              </a:spcBef>
              <a:spcAft>
                <a:spcPts val="0"/>
              </a:spcAft>
              <a:buClrTx/>
              <a:buSzTx/>
              <a:buFont typeface="Systemschrift Normal"/>
              <a:buNone/>
              <a:tabLst/>
              <a:defRPr/>
            </a:pPr>
            <a:endParaRPr kumimoji="0" lang="en-US" sz="1600" b="0" i="0" u="none" strike="noStrike" kern="1200" cap="none" spc="0" normalizeH="0" baseline="0" noProof="0" dirty="0">
              <a:ln>
                <a:noFill/>
              </a:ln>
              <a:solidFill>
                <a:srgbClr val="000000"/>
              </a:solidFill>
              <a:effectLst/>
              <a:uLnTx/>
              <a:uFillTx/>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endParaRPr>
          </a:p>
          <a:p>
            <a:pPr marL="228603" marR="0" lvl="0" indent="-228603" algn="l" defTabSz="914415" rtl="0" eaLnBrk="1" fontAlgn="auto" latinLnBrk="0" hangingPunct="1">
              <a:lnSpc>
                <a:spcPct val="100000"/>
              </a:lnSpc>
              <a:spcBef>
                <a:spcPts val="1000"/>
              </a:spcBef>
              <a:spcAft>
                <a:spcPts val="0"/>
              </a:spcAft>
              <a:buClrTx/>
              <a:buSzTx/>
              <a:buFont typeface="Courier New" panose="02070309020205020404" pitchFamily="49" charset="0"/>
              <a:buChar char="o"/>
              <a:tabLst/>
              <a:defRPr/>
            </a:pPr>
            <a:endParaRPr kumimoji="0" lang="en-US" sz="1600" b="0" i="0" u="none" strike="noStrike" kern="1200" cap="none" spc="0" normalizeH="0" baseline="0" noProof="0" dirty="0">
              <a:ln>
                <a:noFill/>
              </a:ln>
              <a:solidFill>
                <a:srgbClr val="000000"/>
              </a:solidFill>
              <a:effectLst/>
              <a:uLnTx/>
              <a:uFillTx/>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endParaRPr>
          </a:p>
        </p:txBody>
      </p:sp>
      <p:sp>
        <p:nvSpPr>
          <p:cNvPr id="20" name="Content Placeholder 4">
            <a:extLst>
              <a:ext uri="{FF2B5EF4-FFF2-40B4-BE49-F238E27FC236}">
                <a16:creationId xmlns:a16="http://schemas.microsoft.com/office/drawing/2014/main" id="{7581876D-51E3-5579-7B3B-2954406CDA1C}"/>
              </a:ext>
            </a:extLst>
          </p:cNvPr>
          <p:cNvSpPr txBox="1">
            <a:spLocks/>
          </p:cNvSpPr>
          <p:nvPr/>
        </p:nvSpPr>
        <p:spPr>
          <a:xfrm>
            <a:off x="515939" y="1592263"/>
            <a:ext cx="5400674" cy="4724562"/>
          </a:xfrm>
          <a:prstGeom prst="rect">
            <a:avLst/>
          </a:prstGeom>
        </p:spPr>
        <p:txBody>
          <a:bodyPr lIns="0" tIns="0" rIns="0" bIns="0"/>
          <a:lstStyle>
            <a:lvl1pPr marL="228603" indent="-228603" algn="l" defTabSz="914415" rtl="0" eaLnBrk="1" latinLnBrk="0" hangingPunct="1">
              <a:lnSpc>
                <a:spcPct val="100000"/>
              </a:lnSpc>
              <a:spcBef>
                <a:spcPts val="1000"/>
              </a:spcBef>
              <a:buFont typeface="Systemschrift Normal"/>
              <a:buChar char="&gt;"/>
              <a:defRPr sz="1800" b="1" i="0" kern="1200">
                <a:solidFill>
                  <a:srgbClr val="000000"/>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1pPr>
            <a:lvl2pPr marL="685811" indent="-228603" algn="l" defTabSz="914415" rtl="0" eaLnBrk="1" latinLnBrk="0" hangingPunct="1">
              <a:lnSpc>
                <a:spcPct val="100000"/>
              </a:lnSpc>
              <a:spcBef>
                <a:spcPts val="600"/>
              </a:spcBef>
              <a:buFont typeface="Systemschrift Normal"/>
              <a:buChar char="&gt;"/>
              <a:defRPr sz="1600" b="1" i="0" kern="1200">
                <a:solidFill>
                  <a:srgbClr val="000000"/>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2pPr>
            <a:lvl3pPr marL="1143018" indent="-228603" algn="l" defTabSz="914415" rtl="0" eaLnBrk="1" latinLnBrk="0" hangingPunct="1">
              <a:lnSpc>
                <a:spcPct val="100000"/>
              </a:lnSpc>
              <a:spcBef>
                <a:spcPts val="600"/>
              </a:spcBef>
              <a:buFont typeface="Systemschrift Normal"/>
              <a:buChar char="&gt;"/>
              <a:defRPr sz="1600" b="0" i="0" kern="1200">
                <a:solidFill>
                  <a:srgbClr val="000000"/>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3pPr>
            <a:lvl4pPr marL="1600225" indent="-228603" algn="l" defTabSz="914415" rtl="0" eaLnBrk="1" latinLnBrk="0" hangingPunct="1">
              <a:lnSpc>
                <a:spcPct val="100000"/>
              </a:lnSpc>
              <a:spcBef>
                <a:spcPts val="600"/>
              </a:spcBef>
              <a:buFont typeface="Systemschrift Normal"/>
              <a:buChar char="&gt;"/>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gn="l" defTabSz="914415" rtl="0" eaLnBrk="1" latinLnBrk="0" hangingPunct="1">
              <a:lnSpc>
                <a:spcPct val="100000"/>
              </a:lnSpc>
              <a:spcBef>
                <a:spcPts val="600"/>
              </a:spcBef>
              <a:buFont typeface="Systemschrift Normal"/>
              <a:buChar char="&gt;"/>
              <a:defRPr sz="12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vl6pPr marL="2514640"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46"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54"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61"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15" rtl="0" eaLnBrk="1" fontAlgn="auto" latinLnBrk="0" hangingPunct="1">
              <a:lnSpc>
                <a:spcPct val="100000"/>
              </a:lnSpc>
              <a:spcBef>
                <a:spcPts val="1000"/>
              </a:spcBef>
              <a:spcAft>
                <a:spcPts val="0"/>
              </a:spcAft>
              <a:buClrTx/>
              <a:buSzTx/>
              <a:buFont typeface="Systemschrift Normal"/>
              <a:buNone/>
              <a:tabLst/>
              <a:defRPr/>
            </a:pPr>
            <a:endParaRPr kumimoji="0" lang="en-US" sz="1600" b="0" i="0" u="none" strike="noStrike" kern="1200" cap="none" spc="0" normalizeH="0" baseline="0" noProof="0" dirty="0">
              <a:ln>
                <a:noFill/>
              </a:ln>
              <a:solidFill>
                <a:srgbClr val="000000"/>
              </a:solidFill>
              <a:effectLst/>
              <a:uLnTx/>
              <a:uFillTx/>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endParaRPr>
          </a:p>
        </p:txBody>
      </p:sp>
      <p:sp>
        <p:nvSpPr>
          <p:cNvPr id="21" name="Content Placeholder 4">
            <a:extLst>
              <a:ext uri="{FF2B5EF4-FFF2-40B4-BE49-F238E27FC236}">
                <a16:creationId xmlns:a16="http://schemas.microsoft.com/office/drawing/2014/main" id="{316FE1A9-F956-08C1-BA4B-AC9B4A9EF665}"/>
              </a:ext>
            </a:extLst>
          </p:cNvPr>
          <p:cNvSpPr txBox="1">
            <a:spLocks/>
          </p:cNvSpPr>
          <p:nvPr/>
        </p:nvSpPr>
        <p:spPr>
          <a:xfrm>
            <a:off x="6357939" y="1592263"/>
            <a:ext cx="5400674" cy="4724562"/>
          </a:xfrm>
          <a:prstGeom prst="rect">
            <a:avLst/>
          </a:prstGeom>
        </p:spPr>
        <p:txBody>
          <a:bodyPr lIns="0" tIns="0" rIns="0" bIns="0"/>
          <a:lstStyle>
            <a:lvl1pPr marL="228603" indent="-228603" algn="l" defTabSz="914415" rtl="0" eaLnBrk="1" latinLnBrk="0" hangingPunct="1">
              <a:lnSpc>
                <a:spcPct val="100000"/>
              </a:lnSpc>
              <a:spcBef>
                <a:spcPts val="1000"/>
              </a:spcBef>
              <a:buFont typeface="Systemschrift Normal"/>
              <a:buChar char="&gt;"/>
              <a:defRPr sz="1800" b="1" i="0" kern="1200">
                <a:solidFill>
                  <a:srgbClr val="000000"/>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1pPr>
            <a:lvl2pPr marL="685811" indent="-228603" algn="l" defTabSz="914415" rtl="0" eaLnBrk="1" latinLnBrk="0" hangingPunct="1">
              <a:lnSpc>
                <a:spcPct val="100000"/>
              </a:lnSpc>
              <a:spcBef>
                <a:spcPts val="600"/>
              </a:spcBef>
              <a:buFont typeface="Systemschrift Normal"/>
              <a:buChar char="&gt;"/>
              <a:defRPr sz="1600" b="1" i="0" kern="1200">
                <a:solidFill>
                  <a:srgbClr val="000000"/>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2pPr>
            <a:lvl3pPr marL="1143018" indent="-228603" algn="l" defTabSz="914415" rtl="0" eaLnBrk="1" latinLnBrk="0" hangingPunct="1">
              <a:lnSpc>
                <a:spcPct val="100000"/>
              </a:lnSpc>
              <a:spcBef>
                <a:spcPts val="600"/>
              </a:spcBef>
              <a:buFont typeface="Systemschrift Normal"/>
              <a:buChar char="&gt;"/>
              <a:defRPr sz="1600" b="0" i="0" kern="1200">
                <a:solidFill>
                  <a:srgbClr val="000000"/>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3pPr>
            <a:lvl4pPr marL="1600225" indent="-228603" algn="l" defTabSz="914415" rtl="0" eaLnBrk="1" latinLnBrk="0" hangingPunct="1">
              <a:lnSpc>
                <a:spcPct val="100000"/>
              </a:lnSpc>
              <a:spcBef>
                <a:spcPts val="600"/>
              </a:spcBef>
              <a:buFont typeface="Systemschrift Normal"/>
              <a:buChar char="&gt;"/>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gn="l" defTabSz="914415" rtl="0" eaLnBrk="1" latinLnBrk="0" hangingPunct="1">
              <a:lnSpc>
                <a:spcPct val="100000"/>
              </a:lnSpc>
              <a:spcBef>
                <a:spcPts val="600"/>
              </a:spcBef>
              <a:buFont typeface="Systemschrift Normal"/>
              <a:buChar char="&gt;"/>
              <a:defRPr sz="12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vl6pPr marL="2514640"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46"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54"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61"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15" rtl="0" eaLnBrk="1" fontAlgn="auto" latinLnBrk="0" hangingPunct="1">
              <a:lnSpc>
                <a:spcPct val="100000"/>
              </a:lnSpc>
              <a:spcBef>
                <a:spcPts val="1000"/>
              </a:spcBef>
              <a:spcAft>
                <a:spcPts val="0"/>
              </a:spcAft>
              <a:buClrTx/>
              <a:buSzTx/>
              <a:buFont typeface="Systemschrift Normal"/>
              <a:buNone/>
              <a:tabLst/>
              <a:defRPr/>
            </a:pPr>
            <a:endParaRPr kumimoji="0" lang="en-US" sz="1800" b="0" i="0" u="none" strike="noStrike" kern="1200" cap="none" spc="0" normalizeH="0" baseline="0" noProof="0" dirty="0">
              <a:ln>
                <a:noFill/>
              </a:ln>
              <a:solidFill>
                <a:srgbClr val="000000"/>
              </a:solidFill>
              <a:effectLst/>
              <a:uLnTx/>
              <a:uFillTx/>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endParaRPr>
          </a:p>
        </p:txBody>
      </p:sp>
      <p:sp>
        <p:nvSpPr>
          <p:cNvPr id="30" name="Content Placeholder 4">
            <a:extLst>
              <a:ext uri="{FF2B5EF4-FFF2-40B4-BE49-F238E27FC236}">
                <a16:creationId xmlns:a16="http://schemas.microsoft.com/office/drawing/2014/main" id="{B09503DF-B8C5-9C4A-8653-7BB252CB3907}"/>
              </a:ext>
            </a:extLst>
          </p:cNvPr>
          <p:cNvSpPr txBox="1">
            <a:spLocks/>
          </p:cNvSpPr>
          <p:nvPr/>
        </p:nvSpPr>
        <p:spPr>
          <a:xfrm>
            <a:off x="6357939" y="1592263"/>
            <a:ext cx="5400674" cy="4724562"/>
          </a:xfrm>
          <a:prstGeom prst="rect">
            <a:avLst/>
          </a:prstGeom>
        </p:spPr>
        <p:txBody>
          <a:bodyPr lIns="0" tIns="0" rIns="0" bIns="0"/>
          <a:lstStyle>
            <a:lvl1pPr marL="228603" indent="-228603" algn="l" defTabSz="914415" rtl="0" eaLnBrk="1" latinLnBrk="0" hangingPunct="1">
              <a:lnSpc>
                <a:spcPct val="100000"/>
              </a:lnSpc>
              <a:spcBef>
                <a:spcPts val="1000"/>
              </a:spcBef>
              <a:buFont typeface="Systemschrift Normal"/>
              <a:buChar char="&gt;"/>
              <a:defRPr sz="1800" b="1" i="0" kern="1200">
                <a:solidFill>
                  <a:srgbClr val="000000"/>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1pPr>
            <a:lvl2pPr marL="685811" indent="-228603" algn="l" defTabSz="914415" rtl="0" eaLnBrk="1" latinLnBrk="0" hangingPunct="1">
              <a:lnSpc>
                <a:spcPct val="100000"/>
              </a:lnSpc>
              <a:spcBef>
                <a:spcPts val="600"/>
              </a:spcBef>
              <a:buFont typeface="Systemschrift Normal"/>
              <a:buChar char="&gt;"/>
              <a:defRPr sz="1600" b="1" i="0" kern="1200">
                <a:solidFill>
                  <a:srgbClr val="000000"/>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2pPr>
            <a:lvl3pPr marL="1143018" indent="-228603" algn="l" defTabSz="914415" rtl="0" eaLnBrk="1" latinLnBrk="0" hangingPunct="1">
              <a:lnSpc>
                <a:spcPct val="100000"/>
              </a:lnSpc>
              <a:spcBef>
                <a:spcPts val="600"/>
              </a:spcBef>
              <a:buFont typeface="Systemschrift Normal"/>
              <a:buChar char="&gt;"/>
              <a:defRPr sz="1600" b="0" i="0" kern="1200">
                <a:solidFill>
                  <a:srgbClr val="000000"/>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3pPr>
            <a:lvl4pPr marL="1600225" indent="-228603" algn="l" defTabSz="914415" rtl="0" eaLnBrk="1" latinLnBrk="0" hangingPunct="1">
              <a:lnSpc>
                <a:spcPct val="100000"/>
              </a:lnSpc>
              <a:spcBef>
                <a:spcPts val="600"/>
              </a:spcBef>
              <a:buFont typeface="Systemschrift Normal"/>
              <a:buChar char="&gt;"/>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gn="l" defTabSz="914415" rtl="0" eaLnBrk="1" latinLnBrk="0" hangingPunct="1">
              <a:lnSpc>
                <a:spcPct val="100000"/>
              </a:lnSpc>
              <a:spcBef>
                <a:spcPts val="600"/>
              </a:spcBef>
              <a:buFont typeface="Systemschrift Normal"/>
              <a:buChar char="&gt;"/>
              <a:defRPr sz="12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vl6pPr marL="2514640"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46"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54"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61"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15" rtl="0" eaLnBrk="1" fontAlgn="auto" latinLnBrk="0" hangingPunct="1">
              <a:lnSpc>
                <a:spcPct val="100000"/>
              </a:lnSpc>
              <a:spcBef>
                <a:spcPts val="1000"/>
              </a:spcBef>
              <a:spcAft>
                <a:spcPts val="0"/>
              </a:spcAft>
              <a:buClrTx/>
              <a:buSzTx/>
              <a:buFont typeface="Systemschrift Normal"/>
              <a:buNone/>
              <a:tabLst/>
              <a:defRPr/>
            </a:pPr>
            <a:endParaRPr kumimoji="0" lang="en-US" sz="1600" b="0" i="0" u="none" strike="noStrike" kern="1200" cap="none" spc="0" normalizeH="0" baseline="0" noProof="0" dirty="0">
              <a:ln>
                <a:noFill/>
              </a:ln>
              <a:solidFill>
                <a:srgbClr val="000000"/>
              </a:solidFill>
              <a:effectLst/>
              <a:uLnTx/>
              <a:uFillTx/>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endParaRPr>
          </a:p>
        </p:txBody>
      </p:sp>
      <p:sp>
        <p:nvSpPr>
          <p:cNvPr id="5" name="Content Placeholder 4">
            <a:extLst>
              <a:ext uri="{FF2B5EF4-FFF2-40B4-BE49-F238E27FC236}">
                <a16:creationId xmlns:a16="http://schemas.microsoft.com/office/drawing/2014/main" id="{A6ABCA50-340A-08C8-DDE5-7181545C6B65}"/>
              </a:ext>
            </a:extLst>
          </p:cNvPr>
          <p:cNvSpPr txBox="1">
            <a:spLocks/>
          </p:cNvSpPr>
          <p:nvPr/>
        </p:nvSpPr>
        <p:spPr>
          <a:xfrm>
            <a:off x="6205538" y="1721982"/>
            <a:ext cx="5553075" cy="4724562"/>
          </a:xfrm>
          <a:prstGeom prst="rect">
            <a:avLst/>
          </a:prstGeom>
        </p:spPr>
        <p:txBody>
          <a:bodyPr lIns="0" tIns="0" rIns="0" bIns="0"/>
          <a:lstStyle>
            <a:lvl1pPr marL="228603" indent="-228603" algn="l" defTabSz="914415" rtl="0" eaLnBrk="1" latinLnBrk="0" hangingPunct="1">
              <a:lnSpc>
                <a:spcPct val="100000"/>
              </a:lnSpc>
              <a:spcBef>
                <a:spcPts val="1000"/>
              </a:spcBef>
              <a:buFont typeface="Systemschrift Normal"/>
              <a:buChar char="&gt;"/>
              <a:defRPr sz="1800" b="1" i="0" kern="1200">
                <a:solidFill>
                  <a:srgbClr val="000000"/>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1pPr>
            <a:lvl2pPr marL="685811" indent="-228603" algn="l" defTabSz="914415" rtl="0" eaLnBrk="1" latinLnBrk="0" hangingPunct="1">
              <a:lnSpc>
                <a:spcPct val="100000"/>
              </a:lnSpc>
              <a:spcBef>
                <a:spcPts val="600"/>
              </a:spcBef>
              <a:buFont typeface="Systemschrift Normal"/>
              <a:buChar char="&gt;"/>
              <a:defRPr sz="1600" b="1" i="0" kern="1200">
                <a:solidFill>
                  <a:srgbClr val="000000"/>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2pPr>
            <a:lvl3pPr marL="1143018" indent="-228603" algn="l" defTabSz="914415" rtl="0" eaLnBrk="1" latinLnBrk="0" hangingPunct="1">
              <a:lnSpc>
                <a:spcPct val="100000"/>
              </a:lnSpc>
              <a:spcBef>
                <a:spcPts val="600"/>
              </a:spcBef>
              <a:buFont typeface="Systemschrift Normal"/>
              <a:buChar char="&gt;"/>
              <a:defRPr sz="1600" b="0" i="0" kern="1200">
                <a:solidFill>
                  <a:srgbClr val="000000"/>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3pPr>
            <a:lvl4pPr marL="1600225" indent="-228603" algn="l" defTabSz="914415" rtl="0" eaLnBrk="1" latinLnBrk="0" hangingPunct="1">
              <a:lnSpc>
                <a:spcPct val="100000"/>
              </a:lnSpc>
              <a:spcBef>
                <a:spcPts val="600"/>
              </a:spcBef>
              <a:buFont typeface="Systemschrift Normal"/>
              <a:buChar char="&gt;"/>
              <a:defRPr lang="de-DE" sz="1400" b="0" i="0" kern="1200" dirty="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4pPr>
            <a:lvl5pPr marL="2057433" indent="-228603" algn="l" defTabSz="914415" rtl="0" eaLnBrk="1" latinLnBrk="0" hangingPunct="1">
              <a:lnSpc>
                <a:spcPct val="100000"/>
              </a:lnSpc>
              <a:spcBef>
                <a:spcPts val="600"/>
              </a:spcBef>
              <a:buFont typeface="Systemschrift Normal"/>
              <a:buChar char="&gt;"/>
              <a:defRPr sz="1200" b="0" i="0" kern="1200">
                <a:solidFill>
                  <a:srgbClr val="282827"/>
                </a:solidFill>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defRPr>
            </a:lvl5pPr>
            <a:lvl6pPr marL="2514640"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46"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54"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61" indent="-228603" algn="l" defTabSz="91441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15" rtl="0" eaLnBrk="1" fontAlgn="auto" latinLnBrk="0" hangingPunct="1">
              <a:lnSpc>
                <a:spcPct val="100000"/>
              </a:lnSpc>
              <a:spcBef>
                <a:spcPts val="1000"/>
              </a:spcBef>
              <a:spcAft>
                <a:spcPts val="0"/>
              </a:spcAft>
              <a:buClrTx/>
              <a:buSzTx/>
              <a:buFont typeface="Systemschrift Normal"/>
              <a:buNone/>
              <a:tabLst/>
              <a:defRPr/>
            </a:pPr>
            <a:endParaRPr kumimoji="0" lang="en-US" sz="1600" b="0" i="0" u="none" strike="noStrike" kern="1200" cap="none" spc="0" normalizeH="0" baseline="0" noProof="0" dirty="0">
              <a:ln>
                <a:noFill/>
              </a:ln>
              <a:solidFill>
                <a:srgbClr val="000000"/>
              </a:solidFill>
              <a:effectLst/>
              <a:uLnTx/>
              <a:uFillTx/>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endParaRPr>
          </a:p>
        </p:txBody>
      </p:sp>
      <p:sp>
        <p:nvSpPr>
          <p:cNvPr id="9" name="Text Placeholder 1">
            <a:extLst>
              <a:ext uri="{FF2B5EF4-FFF2-40B4-BE49-F238E27FC236}">
                <a16:creationId xmlns:a16="http://schemas.microsoft.com/office/drawing/2014/main" id="{B194E382-BDF4-EB1B-459F-5E42AA28D0B5}"/>
              </a:ext>
            </a:extLst>
          </p:cNvPr>
          <p:cNvSpPr txBox="1">
            <a:spLocks/>
          </p:cNvSpPr>
          <p:nvPr/>
        </p:nvSpPr>
        <p:spPr>
          <a:xfrm>
            <a:off x="515937" y="541175"/>
            <a:ext cx="8928101" cy="6754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600"/>
              <a:buFont typeface="Arial"/>
              <a:buNone/>
              <a:defRPr sz="2600" b="1" i="0" u="none" strike="noStrike" cap="none">
                <a:solidFill>
                  <a:schemeClr val="dk1"/>
                </a:solidFill>
                <a:latin typeface="Red Hat Text"/>
                <a:ea typeface="Red Hat Text"/>
                <a:cs typeface="Red Hat Text"/>
                <a:sym typeface="Red Hat Text"/>
              </a:defRPr>
            </a:lvl1pPr>
            <a:lvl2pPr marL="914400" marR="0" lvl="1" indent="-317500" algn="l" rtl="0">
              <a:lnSpc>
                <a:spcPct val="110000"/>
              </a:lnSpc>
              <a:spcBef>
                <a:spcPts val="1000"/>
              </a:spcBef>
              <a:spcAft>
                <a:spcPts val="0"/>
              </a:spcAft>
              <a:buClr>
                <a:srgbClr val="282827"/>
              </a:buClr>
              <a:buSzPts val="1400"/>
              <a:buFont typeface="Arial"/>
              <a:buChar char="&gt;"/>
              <a:defRPr sz="1400" b="0" i="0" u="none" strike="noStrike" cap="none">
                <a:solidFill>
                  <a:srgbClr val="282827"/>
                </a:solidFill>
                <a:latin typeface="Red Hat Text"/>
                <a:ea typeface="Red Hat Text"/>
                <a:cs typeface="Red Hat Text"/>
                <a:sym typeface="Red Hat Text"/>
              </a:defRPr>
            </a:lvl2pPr>
            <a:lvl3pPr marL="1371600" marR="0" lvl="2" indent="-317500" algn="l" rtl="0">
              <a:lnSpc>
                <a:spcPct val="110000"/>
              </a:lnSpc>
              <a:spcBef>
                <a:spcPts val="1000"/>
              </a:spcBef>
              <a:spcAft>
                <a:spcPts val="0"/>
              </a:spcAft>
              <a:buClr>
                <a:srgbClr val="282827"/>
              </a:buClr>
              <a:buSzPts val="1400"/>
              <a:buFont typeface="Arial"/>
              <a:buChar char="&gt;"/>
              <a:defRPr sz="1400" b="0" i="0" u="none" strike="noStrike" cap="none">
                <a:solidFill>
                  <a:srgbClr val="282827"/>
                </a:solidFill>
                <a:latin typeface="Red Hat Text"/>
                <a:ea typeface="Red Hat Text"/>
                <a:cs typeface="Red Hat Text"/>
                <a:sym typeface="Red Hat Text"/>
              </a:defRPr>
            </a:lvl3pPr>
            <a:lvl4pPr marL="1828800" marR="0" lvl="3" indent="-298450" algn="l" rtl="0">
              <a:lnSpc>
                <a:spcPct val="110000"/>
              </a:lnSpc>
              <a:spcBef>
                <a:spcPts val="1000"/>
              </a:spcBef>
              <a:spcAft>
                <a:spcPts val="0"/>
              </a:spcAft>
              <a:buClr>
                <a:srgbClr val="282827"/>
              </a:buClr>
              <a:buSzPts val="1100"/>
              <a:buFont typeface="Arial"/>
              <a:buChar char="&gt;"/>
              <a:defRPr sz="1100" b="0" i="0" u="none" strike="noStrike" cap="none">
                <a:solidFill>
                  <a:srgbClr val="282827"/>
                </a:solidFill>
                <a:latin typeface="Red Hat Text"/>
                <a:ea typeface="Red Hat Text"/>
                <a:cs typeface="Red Hat Text"/>
                <a:sym typeface="Red Hat Text"/>
              </a:defRPr>
            </a:lvl4pPr>
            <a:lvl5pPr marL="2286000" marR="0" lvl="4" indent="-298450" algn="l" rtl="0">
              <a:lnSpc>
                <a:spcPct val="110000"/>
              </a:lnSpc>
              <a:spcBef>
                <a:spcPts val="1000"/>
              </a:spcBef>
              <a:spcAft>
                <a:spcPts val="0"/>
              </a:spcAft>
              <a:buClr>
                <a:srgbClr val="282827"/>
              </a:buClr>
              <a:buSzPts val="1100"/>
              <a:buFont typeface="Arial"/>
              <a:buChar char="&gt;"/>
              <a:defRPr sz="1100" b="0" i="0" u="none" strike="noStrike" cap="none">
                <a:solidFill>
                  <a:srgbClr val="282827"/>
                </a:solidFill>
                <a:latin typeface="Red Hat Text"/>
                <a:ea typeface="Red Hat Text"/>
                <a:cs typeface="Red Hat Text"/>
                <a:sym typeface="Red Hat Tex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pPr marL="457200" marR="0" lvl="0" indent="-228600" algn="l" defTabSz="914400" rtl="0" eaLnBrk="1" fontAlgn="auto" latinLnBrk="0" hangingPunct="1">
              <a:lnSpc>
                <a:spcPct val="90000"/>
              </a:lnSpc>
              <a:spcBef>
                <a:spcPts val="1000"/>
              </a:spcBef>
              <a:spcAft>
                <a:spcPts val="0"/>
              </a:spcAft>
              <a:buClr>
                <a:srgbClr val="507189"/>
              </a:buClr>
              <a:buSzPts val="2600"/>
              <a:buFont typeface="Arial"/>
              <a:buNone/>
              <a:tabLst/>
              <a:defRPr/>
            </a:pPr>
            <a:r>
              <a:rPr kumimoji="0" lang="en-IN" sz="2400" b="1" i="0" u="none" strike="noStrike" kern="0" cap="none" spc="0" normalizeH="0" baseline="0" noProof="0" dirty="0">
                <a:ln>
                  <a:noFill/>
                </a:ln>
                <a:solidFill>
                  <a:srgbClr val="507189"/>
                </a:solidFill>
                <a:effectLst/>
                <a:uLnTx/>
                <a:uFillTx/>
                <a:latin typeface="Red Hat Text"/>
                <a:ea typeface="Red Hat Text"/>
                <a:cs typeface="Red Hat Text"/>
                <a:sym typeface="Red Hat Text"/>
              </a:rPr>
              <a:t>Conclusion</a:t>
            </a:r>
          </a:p>
        </p:txBody>
      </p:sp>
      <p:sp>
        <p:nvSpPr>
          <p:cNvPr id="4" name="Rectangle 3">
            <a:extLst>
              <a:ext uri="{FF2B5EF4-FFF2-40B4-BE49-F238E27FC236}">
                <a16:creationId xmlns:a16="http://schemas.microsoft.com/office/drawing/2014/main" id="{93D52A01-DDF0-B8E8-EC23-3B3256A6ADC2}"/>
              </a:ext>
            </a:extLst>
          </p:cNvPr>
          <p:cNvSpPr/>
          <p:nvPr/>
        </p:nvSpPr>
        <p:spPr>
          <a:xfrm>
            <a:off x="6275388" y="1721982"/>
            <a:ext cx="2394969" cy="206590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tIns="468000" rtlCol="0" anchor="t"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600" b="1"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Requirements Engineering</a:t>
            </a:r>
          </a:p>
        </p:txBody>
      </p:sp>
      <p:sp>
        <p:nvSpPr>
          <p:cNvPr id="8" name="TextBox 7">
            <a:extLst>
              <a:ext uri="{FF2B5EF4-FFF2-40B4-BE49-F238E27FC236}">
                <a16:creationId xmlns:a16="http://schemas.microsoft.com/office/drawing/2014/main" id="{06D139D6-D4B7-515B-0398-8274E481BC5D}"/>
              </a:ext>
            </a:extLst>
          </p:cNvPr>
          <p:cNvSpPr txBox="1"/>
          <p:nvPr/>
        </p:nvSpPr>
        <p:spPr>
          <a:xfrm>
            <a:off x="550027" y="1721982"/>
            <a:ext cx="5366586" cy="3067506"/>
          </a:xfrm>
          <a:prstGeom prst="rect">
            <a:avLst/>
          </a:prstGeom>
          <a:noFill/>
        </p:spPr>
        <p:txBody>
          <a:bodyPr wrap="square">
            <a:spAutoFit/>
          </a:bodyPr>
          <a:lstStyle/>
          <a:p>
            <a:pPr marL="457200" marR="0" lvl="0" indent="-342900" algn="l" defTabSz="914400" rtl="0" eaLnBrk="1" fontAlgn="auto" latinLnBrk="0" hangingPunct="1">
              <a:lnSpc>
                <a:spcPct val="100000"/>
              </a:lnSpc>
              <a:spcBef>
                <a:spcPts val="1000"/>
              </a:spcBef>
              <a:spcAft>
                <a:spcPts val="0"/>
              </a:spcAft>
              <a:buClr>
                <a:srgbClr val="000000"/>
              </a:buClr>
              <a:buSzPts val="1800"/>
              <a:buFont typeface="Arial"/>
              <a:buChar char="&gt;"/>
              <a:tabLst/>
              <a:defRPr/>
            </a:pPr>
            <a:r>
              <a:rPr kumimoji="0" lang="en-US" sz="1600" b="0" i="0" u="none" strike="noStrike" kern="0" cap="none" spc="0" normalizeH="0" baseline="0" noProof="0" dirty="0">
                <a:ln>
                  <a:noFill/>
                </a:ln>
                <a:solidFill>
                  <a:srgbClr val="000000"/>
                </a:solidFill>
                <a:effectLst/>
                <a:uLnTx/>
                <a:uFillTx/>
                <a:latin typeface="Red Hat Text"/>
                <a:ea typeface="Red Hat Text"/>
                <a:cs typeface="Red Hat Text"/>
                <a:sym typeface="Red Hat Text"/>
              </a:rPr>
              <a:t>Indispensable for a sustainable future in commercial vehicle technology</a:t>
            </a:r>
          </a:p>
          <a:p>
            <a:pPr marL="457200" marR="0" lvl="0" indent="-342900" algn="l" defTabSz="914400" rtl="0" eaLnBrk="1" fontAlgn="auto" latinLnBrk="0" hangingPunct="1">
              <a:lnSpc>
                <a:spcPct val="100000"/>
              </a:lnSpc>
              <a:spcBef>
                <a:spcPts val="1000"/>
              </a:spcBef>
              <a:spcAft>
                <a:spcPts val="0"/>
              </a:spcAft>
              <a:buClr>
                <a:srgbClr val="000000"/>
              </a:buClr>
              <a:buSzPts val="1800"/>
              <a:buFont typeface="Arial"/>
              <a:buChar char="&gt;"/>
              <a:tabLst/>
              <a:defRPr/>
            </a:pPr>
            <a:r>
              <a:rPr kumimoji="0" lang="en-US" sz="1600" b="0" i="0" u="none" strike="noStrike" kern="1200" cap="none" spc="0" normalizeH="0" baseline="0" noProof="0" dirty="0">
                <a:ln>
                  <a:noFill/>
                </a:ln>
                <a:solidFill>
                  <a:srgbClr val="000000"/>
                </a:solidFill>
                <a:effectLst/>
                <a:uLnTx/>
                <a:uFillTx/>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rPr>
              <a:t>RE: Alignment with Overall System Goals</a:t>
            </a:r>
          </a:p>
          <a:p>
            <a:pPr marL="457200" marR="0" lvl="0" indent="-342900" algn="l" defTabSz="914400" rtl="0" eaLnBrk="1" fontAlgn="auto" latinLnBrk="0" hangingPunct="1">
              <a:lnSpc>
                <a:spcPct val="100000"/>
              </a:lnSpc>
              <a:spcBef>
                <a:spcPts val="1000"/>
              </a:spcBef>
              <a:spcAft>
                <a:spcPts val="0"/>
              </a:spcAft>
              <a:buClr>
                <a:srgbClr val="000000"/>
              </a:buClr>
              <a:buSzPts val="1800"/>
              <a:buFont typeface="Arial"/>
              <a:buChar char="&gt;"/>
              <a:tabLst/>
              <a:defRPr/>
            </a:pPr>
            <a:r>
              <a:rPr kumimoji="0" lang="en-US" sz="1600" b="0" i="0" u="none" strike="noStrike" kern="1200" cap="none" spc="0" normalizeH="0" baseline="0" noProof="0" dirty="0">
                <a:ln>
                  <a:noFill/>
                </a:ln>
                <a:solidFill>
                  <a:srgbClr val="000000"/>
                </a:solidFill>
                <a:effectLst/>
                <a:uLnTx/>
                <a:uFillTx/>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rPr>
              <a:t>GSCM: Optimization of Entire Product Lifecycle with efficient Design, Sourcing, Manufacturing, and Distribution</a:t>
            </a:r>
          </a:p>
          <a:p>
            <a:pPr marL="457200" marR="0" lvl="0" indent="-342900" algn="l" defTabSz="914400" rtl="0" eaLnBrk="1" fontAlgn="auto" latinLnBrk="0" hangingPunct="1">
              <a:lnSpc>
                <a:spcPct val="100000"/>
              </a:lnSpc>
              <a:spcBef>
                <a:spcPts val="1000"/>
              </a:spcBef>
              <a:spcAft>
                <a:spcPts val="0"/>
              </a:spcAft>
              <a:buClr>
                <a:srgbClr val="000000"/>
              </a:buClr>
              <a:buSzPts val="1800"/>
              <a:buFont typeface="Arial"/>
              <a:buChar char="&gt;"/>
              <a:tabLst/>
              <a:defRPr/>
            </a:pPr>
            <a:r>
              <a:rPr kumimoji="0" lang="en-US" sz="1600" b="0" i="0" u="none" strike="noStrike" kern="1200" cap="none" spc="0" normalizeH="0" baseline="0" noProof="0" dirty="0">
                <a:ln>
                  <a:noFill/>
                </a:ln>
                <a:solidFill>
                  <a:srgbClr val="000000"/>
                </a:solidFill>
                <a:effectLst/>
                <a:uLnTx/>
                <a:uFillTx/>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rPr>
              <a:t>3D Printing: C</a:t>
            </a:r>
            <a:r>
              <a:rPr kumimoji="0" lang="en-US" sz="1600" b="0" i="0" u="none" strike="noStrike" kern="1200" cap="none" spc="0" normalizeH="0" baseline="0" noProof="0" dirty="0" err="1">
                <a:ln>
                  <a:noFill/>
                </a:ln>
                <a:solidFill>
                  <a:srgbClr val="000000"/>
                </a:solidFill>
                <a:effectLst/>
                <a:uLnTx/>
                <a:uFillTx/>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rPr>
              <a:t>ost</a:t>
            </a:r>
            <a:r>
              <a:rPr kumimoji="0" lang="en-US" sz="1600" b="0" i="0" u="none" strike="noStrike" kern="1200" cap="none" spc="0" normalizeH="0" baseline="0" noProof="0" dirty="0">
                <a:ln>
                  <a:noFill/>
                </a:ln>
                <a:solidFill>
                  <a:srgbClr val="000000"/>
                </a:solidFill>
                <a:effectLst/>
                <a:uLnTx/>
                <a:uFillTx/>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rPr>
              <a:t>-effective, Light weight solutions with customized component production</a:t>
            </a:r>
          </a:p>
          <a:p>
            <a:pPr marL="457200" marR="0" lvl="0" indent="-342900" algn="l" defTabSz="914400" rtl="0" eaLnBrk="1" fontAlgn="auto" latinLnBrk="0" hangingPunct="1">
              <a:lnSpc>
                <a:spcPct val="100000"/>
              </a:lnSpc>
              <a:spcBef>
                <a:spcPts val="1000"/>
              </a:spcBef>
              <a:spcAft>
                <a:spcPts val="0"/>
              </a:spcAft>
              <a:buClr>
                <a:srgbClr val="000000"/>
              </a:buClr>
              <a:buSzPts val="1800"/>
              <a:buFont typeface="Arial"/>
              <a:buChar char="&gt;"/>
              <a:tabLst/>
              <a:defRPr/>
            </a:pPr>
            <a:r>
              <a:rPr kumimoji="0" lang="en-US" sz="1600" b="0" i="0" u="none" strike="noStrike" kern="1200" cap="none" spc="0" normalizeH="0" baseline="0" noProof="0" dirty="0">
                <a:ln>
                  <a:noFill/>
                </a:ln>
                <a:solidFill>
                  <a:srgbClr val="000000"/>
                </a:solidFill>
                <a:effectLst/>
                <a:uLnTx/>
                <a:uFillTx/>
                <a:latin typeface="Red Hat Text" panose="02010303040201060303" pitchFamily="2" charset="0"/>
                <a:ea typeface="Red Hat Text" panose="02010303040201060303" pitchFamily="2" charset="0"/>
                <a:cs typeface="Red Hat Text" panose="02010303040201060303" pitchFamily="2" charset="0"/>
                <a:sym typeface="Montserrat" panose="00000500000000000000" pitchFamily="2" charset="0"/>
              </a:rPr>
              <a:t>ITS/CVO: Optimized Safety, Traffic flow, Reduced congestion, enhanced mobility and sustainability</a:t>
            </a:r>
          </a:p>
        </p:txBody>
      </p:sp>
      <p:sp>
        <p:nvSpPr>
          <p:cNvPr id="19" name="Diamond 18">
            <a:extLst>
              <a:ext uri="{FF2B5EF4-FFF2-40B4-BE49-F238E27FC236}">
                <a16:creationId xmlns:a16="http://schemas.microsoft.com/office/drawing/2014/main" id="{10568094-ADB3-0CE5-A2FA-AF0834FF5B22}"/>
              </a:ext>
            </a:extLst>
          </p:cNvPr>
          <p:cNvSpPr/>
          <p:nvPr/>
        </p:nvSpPr>
        <p:spPr>
          <a:xfrm>
            <a:off x="7448036" y="2843010"/>
            <a:ext cx="2481130" cy="1932267"/>
          </a:xfrm>
          <a:prstGeom prst="diamond">
            <a:avLst/>
          </a:pr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600" b="1"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Holistic Systems Engineering</a:t>
            </a:r>
          </a:p>
        </p:txBody>
      </p:sp>
      <p:pic>
        <p:nvPicPr>
          <p:cNvPr id="25" name="Picture 24">
            <a:extLst>
              <a:ext uri="{FF2B5EF4-FFF2-40B4-BE49-F238E27FC236}">
                <a16:creationId xmlns:a16="http://schemas.microsoft.com/office/drawing/2014/main" id="{05A8F6D4-B419-AA6E-C4E7-1617ADE9BBB7}"/>
              </a:ext>
            </a:extLst>
          </p:cNvPr>
          <p:cNvPicPr>
            <a:picLocks noChangeAspect="1"/>
          </p:cNvPicPr>
          <p:nvPr/>
        </p:nvPicPr>
        <p:blipFill>
          <a:blip r:embed="rId3">
            <a:lum bright="70000" contrast="-70000"/>
          </a:blip>
          <a:stretch>
            <a:fillRect/>
          </a:stretch>
        </p:blipFill>
        <p:spPr>
          <a:xfrm>
            <a:off x="7039396" y="2807186"/>
            <a:ext cx="666007" cy="666007"/>
          </a:xfrm>
          <a:prstGeom prst="rect">
            <a:avLst/>
          </a:prstGeom>
        </p:spPr>
      </p:pic>
      <p:pic>
        <p:nvPicPr>
          <p:cNvPr id="29" name="Picture 28">
            <a:extLst>
              <a:ext uri="{FF2B5EF4-FFF2-40B4-BE49-F238E27FC236}">
                <a16:creationId xmlns:a16="http://schemas.microsoft.com/office/drawing/2014/main" id="{83F7F4CD-49B3-3136-793C-AAD4C3C8C70C}"/>
              </a:ext>
            </a:extLst>
          </p:cNvPr>
          <p:cNvPicPr>
            <a:picLocks noChangeAspect="1"/>
          </p:cNvPicPr>
          <p:nvPr/>
        </p:nvPicPr>
        <p:blipFill>
          <a:blip r:embed="rId4">
            <a:lum bright="70000" contrast="-70000"/>
          </a:blip>
          <a:stretch>
            <a:fillRect/>
          </a:stretch>
        </p:blipFill>
        <p:spPr>
          <a:xfrm>
            <a:off x="9784261" y="2807186"/>
            <a:ext cx="677052" cy="677052"/>
          </a:xfrm>
          <a:prstGeom prst="rect">
            <a:avLst/>
          </a:prstGeom>
        </p:spPr>
      </p:pic>
      <p:pic>
        <p:nvPicPr>
          <p:cNvPr id="36" name="Picture 35">
            <a:extLst>
              <a:ext uri="{FF2B5EF4-FFF2-40B4-BE49-F238E27FC236}">
                <a16:creationId xmlns:a16="http://schemas.microsoft.com/office/drawing/2014/main" id="{8800F3A4-C767-5E33-7B6B-BBFDBCF13A08}"/>
              </a:ext>
            </a:extLst>
          </p:cNvPr>
          <p:cNvPicPr>
            <a:picLocks noChangeAspect="1"/>
          </p:cNvPicPr>
          <p:nvPr/>
        </p:nvPicPr>
        <p:blipFill>
          <a:blip r:embed="rId5">
            <a:lum bright="70000" contrast="-70000"/>
          </a:blip>
          <a:stretch>
            <a:fillRect/>
          </a:stretch>
        </p:blipFill>
        <p:spPr>
          <a:xfrm>
            <a:off x="6936218" y="3917608"/>
            <a:ext cx="872362" cy="872362"/>
          </a:xfrm>
          <a:prstGeom prst="rect">
            <a:avLst/>
          </a:prstGeom>
        </p:spPr>
      </p:pic>
      <p:pic>
        <p:nvPicPr>
          <p:cNvPr id="38" name="Picture 37">
            <a:extLst>
              <a:ext uri="{FF2B5EF4-FFF2-40B4-BE49-F238E27FC236}">
                <a16:creationId xmlns:a16="http://schemas.microsoft.com/office/drawing/2014/main" id="{A6BCA887-279B-9E55-6A81-A83CE88EF147}"/>
              </a:ext>
            </a:extLst>
          </p:cNvPr>
          <p:cNvPicPr>
            <a:picLocks noChangeAspect="1"/>
          </p:cNvPicPr>
          <p:nvPr/>
        </p:nvPicPr>
        <p:blipFill>
          <a:blip r:embed="rId6">
            <a:lum bright="70000" contrast="-70000"/>
          </a:blip>
          <a:stretch>
            <a:fillRect/>
          </a:stretch>
        </p:blipFill>
        <p:spPr>
          <a:xfrm>
            <a:off x="9843005" y="4026197"/>
            <a:ext cx="659130" cy="659130"/>
          </a:xfrm>
          <a:prstGeom prst="rect">
            <a:avLst/>
          </a:prstGeom>
        </p:spPr>
      </p:pic>
    </p:spTree>
    <p:extLst>
      <p:ext uri="{BB962C8B-B14F-4D97-AF65-F5344CB8AC3E}">
        <p14:creationId xmlns:p14="http://schemas.microsoft.com/office/powerpoint/2010/main" val="656026899"/>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858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545F8-D003-46B6-E4F7-57CFD5FA200C}"/>
              </a:ext>
            </a:extLst>
          </p:cNvPr>
          <p:cNvSpPr>
            <a:spLocks noGrp="1"/>
          </p:cNvSpPr>
          <p:nvPr>
            <p:ph type="title"/>
          </p:nvPr>
        </p:nvSpPr>
        <p:spPr>
          <a:xfrm>
            <a:off x="539998" y="540000"/>
            <a:ext cx="8838779" cy="722400"/>
          </a:xfrm>
        </p:spPr>
        <p:txBody>
          <a:bodyPr/>
          <a:lstStyle/>
          <a:p>
            <a:r>
              <a:rPr lang="en-IN" dirty="0"/>
              <a:t>AGENDA</a:t>
            </a:r>
          </a:p>
        </p:txBody>
      </p:sp>
      <p:sp>
        <p:nvSpPr>
          <p:cNvPr id="3" name="Text Placeholder 2">
            <a:extLst>
              <a:ext uri="{FF2B5EF4-FFF2-40B4-BE49-F238E27FC236}">
                <a16:creationId xmlns:a16="http://schemas.microsoft.com/office/drawing/2014/main" id="{65C1D776-73DB-7E23-AAAF-3748C9ECC1DB}"/>
              </a:ext>
            </a:extLst>
          </p:cNvPr>
          <p:cNvSpPr>
            <a:spLocks noGrp="1"/>
          </p:cNvSpPr>
          <p:nvPr>
            <p:ph type="body" idx="1"/>
          </p:nvPr>
        </p:nvSpPr>
        <p:spPr/>
        <p:txBody>
          <a:bodyPr/>
          <a:lstStyle/>
          <a:p>
            <a:pPr marL="101600" indent="0">
              <a:buNone/>
            </a:pPr>
            <a:r>
              <a:rPr lang="en-US" b="0" dirty="0">
                <a:solidFill>
                  <a:schemeClr val="accent3"/>
                </a:solidFill>
              </a:rPr>
              <a:t>Integration of Intelligent Transportation Systems for Optimizing Sustainability and Efficiency in Commercial Vehicle Operations</a:t>
            </a:r>
          </a:p>
          <a:p>
            <a:endParaRPr lang="en-US" dirty="0"/>
          </a:p>
          <a:p>
            <a:r>
              <a:rPr lang="en-US" sz="1800" b="0" dirty="0"/>
              <a:t>Introduction to Intelligent Transportation Systems and ITS/CVO</a:t>
            </a:r>
          </a:p>
          <a:p>
            <a:r>
              <a:rPr lang="en-US" sz="1800" b="0" dirty="0"/>
              <a:t>Intelligent Infrastructure and Vehicle Systems</a:t>
            </a:r>
          </a:p>
          <a:p>
            <a:r>
              <a:rPr lang="en-US" sz="1800" b="0" dirty="0"/>
              <a:t>Evaluation of the Impacts of ITS Technologies on Safety and Sustainability</a:t>
            </a:r>
          </a:p>
          <a:p>
            <a:r>
              <a:rPr lang="en-US" sz="1800" b="0" dirty="0"/>
              <a:t>Challenges and Future Scope</a:t>
            </a:r>
          </a:p>
          <a:p>
            <a:endParaRPr lang="en-IN" dirty="0"/>
          </a:p>
        </p:txBody>
      </p:sp>
    </p:spTree>
    <p:extLst>
      <p:ext uri="{BB962C8B-B14F-4D97-AF65-F5344CB8AC3E}">
        <p14:creationId xmlns:p14="http://schemas.microsoft.com/office/powerpoint/2010/main" val="2525054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5044AA-E8DD-BE55-D676-6E544029CB67}"/>
              </a:ext>
            </a:extLst>
          </p:cNvPr>
          <p:cNvSpPr>
            <a:spLocks noGrp="1"/>
          </p:cNvSpPr>
          <p:nvPr>
            <p:ph type="body" idx="1"/>
          </p:nvPr>
        </p:nvSpPr>
        <p:spPr/>
        <p:txBody>
          <a:bodyPr/>
          <a:lstStyle/>
          <a:p>
            <a:r>
              <a:rPr lang="en-US" dirty="0"/>
              <a:t>Systems Engineering for ITS Projects</a:t>
            </a:r>
          </a:p>
          <a:p>
            <a:endParaRPr lang="en-IN" dirty="0"/>
          </a:p>
        </p:txBody>
      </p:sp>
      <p:sp>
        <p:nvSpPr>
          <p:cNvPr id="3" name="Text Placeholder 2">
            <a:extLst>
              <a:ext uri="{FF2B5EF4-FFF2-40B4-BE49-F238E27FC236}">
                <a16:creationId xmlns:a16="http://schemas.microsoft.com/office/drawing/2014/main" id="{2F32C91E-D8DC-7CAE-3386-ADF68185F33B}"/>
              </a:ext>
            </a:extLst>
          </p:cNvPr>
          <p:cNvSpPr>
            <a:spLocks noGrp="1"/>
          </p:cNvSpPr>
          <p:nvPr>
            <p:ph type="body" idx="2"/>
          </p:nvPr>
        </p:nvSpPr>
        <p:spPr>
          <a:xfrm>
            <a:off x="515938" y="541175"/>
            <a:ext cx="9196473" cy="414787"/>
          </a:xfrm>
        </p:spPr>
        <p:txBody>
          <a:bodyPr/>
          <a:lstStyle/>
          <a:p>
            <a:r>
              <a:rPr lang="en-US" sz="2200" dirty="0"/>
              <a:t>Introduction to Intelligent Transportation Systems and ITS/CVO</a:t>
            </a:r>
          </a:p>
        </p:txBody>
      </p:sp>
      <p:pic>
        <p:nvPicPr>
          <p:cNvPr id="8" name="Content Placeholder 8">
            <a:extLst>
              <a:ext uri="{FF2B5EF4-FFF2-40B4-BE49-F238E27FC236}">
                <a16:creationId xmlns:a16="http://schemas.microsoft.com/office/drawing/2014/main" id="{C625ADE6-DE4A-FB7F-706A-D77E9D2EB6C3}"/>
              </a:ext>
            </a:extLst>
          </p:cNvPr>
          <p:cNvPicPr>
            <a:picLocks noChangeAspect="1"/>
          </p:cNvPicPr>
          <p:nvPr/>
        </p:nvPicPr>
        <p:blipFill rotWithShape="1">
          <a:blip r:embed="rId2">
            <a:alphaModFix/>
          </a:blip>
          <a:srcRect r="9921"/>
          <a:stretch/>
        </p:blipFill>
        <p:spPr>
          <a:xfrm>
            <a:off x="6096000" y="1609541"/>
            <a:ext cx="5580064" cy="3542319"/>
          </a:xfrm>
          <a:prstGeom prst="rect">
            <a:avLst/>
          </a:prstGeom>
        </p:spPr>
      </p:pic>
      <p:sp>
        <p:nvSpPr>
          <p:cNvPr id="9" name="TextBox 8">
            <a:extLst>
              <a:ext uri="{FF2B5EF4-FFF2-40B4-BE49-F238E27FC236}">
                <a16:creationId xmlns:a16="http://schemas.microsoft.com/office/drawing/2014/main" id="{D4006DC8-7D0C-E843-F9D3-D90D2DD026FC}"/>
              </a:ext>
            </a:extLst>
          </p:cNvPr>
          <p:cNvSpPr txBox="1"/>
          <p:nvPr/>
        </p:nvSpPr>
        <p:spPr>
          <a:xfrm>
            <a:off x="5916613" y="6178404"/>
            <a:ext cx="5806707" cy="260642"/>
          </a:xfrm>
          <a:prstGeom prst="rect">
            <a:avLst/>
          </a:prstGeom>
        </p:spPr>
        <p:txBody>
          <a:bodyPr vert="horz" wrap="square" lIns="0" tIns="0" rIns="0" bIns="0" rtlCol="0">
            <a:no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Red Hat Text" panose="02010303040201060303"/>
                <a:ea typeface="+mn-ea"/>
                <a:cs typeface="Arial"/>
                <a:sym typeface="Montserrat" panose="00000500000000000000" pitchFamily="2" charset="0"/>
              </a:rPr>
              <a:t>Source: </a:t>
            </a:r>
            <a:r>
              <a:rPr kumimoji="0" lang="en-US" sz="900" b="0" i="0" u="none" strike="noStrike" kern="1200" cap="none" spc="0" normalizeH="0" baseline="0" noProof="0" dirty="0">
                <a:ln>
                  <a:noFill/>
                </a:ln>
                <a:solidFill>
                  <a:srgbClr val="000000"/>
                </a:solidFill>
                <a:effectLst/>
                <a:uLnTx/>
                <a:uFillTx/>
                <a:latin typeface="Red Hat Text" panose="02010303040201060303"/>
                <a:ea typeface="+mn-ea"/>
                <a:cs typeface="Arial"/>
                <a:sym typeface="Montserrat" panose="00000500000000000000" pitchFamily="2" charset="0"/>
              </a:rPr>
              <a:t>Conceptual design of the ITS Project-Case in </a:t>
            </a:r>
            <a:r>
              <a:rPr kumimoji="0" lang="en-US" sz="900" b="0" i="0" u="none" strike="noStrike" kern="1200" cap="none" spc="0" normalizeH="0" baseline="0" noProof="0" dirty="0" err="1">
                <a:ln>
                  <a:noFill/>
                </a:ln>
                <a:solidFill>
                  <a:srgbClr val="000000"/>
                </a:solidFill>
                <a:effectLst/>
                <a:uLnTx/>
                <a:uFillTx/>
                <a:latin typeface="Red Hat Text" panose="02010303040201060303"/>
                <a:ea typeface="+mn-ea"/>
                <a:cs typeface="Arial"/>
                <a:sym typeface="Montserrat" panose="00000500000000000000" pitchFamily="2" charset="0"/>
              </a:rPr>
              <a:t>Gui’an</a:t>
            </a:r>
            <a:r>
              <a:rPr kumimoji="0" lang="en-US" sz="900" b="0" i="0" u="none" strike="noStrike" kern="1200" cap="none" spc="0" normalizeH="0" baseline="0" noProof="0" dirty="0">
                <a:ln>
                  <a:noFill/>
                </a:ln>
                <a:solidFill>
                  <a:srgbClr val="000000"/>
                </a:solidFill>
                <a:effectLst/>
                <a:uLnTx/>
                <a:uFillTx/>
                <a:latin typeface="Red Hat Text" panose="02010303040201060303"/>
                <a:ea typeface="+mn-ea"/>
                <a:cs typeface="Arial"/>
                <a:sym typeface="Montserrat" panose="00000500000000000000" pitchFamily="2" charset="0"/>
              </a:rPr>
              <a:t> New District, </a:t>
            </a:r>
            <a:r>
              <a:rPr kumimoji="0" lang="en-US" sz="900" b="0" i="0" u="none" strike="noStrike" kern="1200" cap="none" spc="0" normalizeH="0" baseline="0" noProof="0" dirty="0" err="1">
                <a:ln>
                  <a:noFill/>
                </a:ln>
                <a:solidFill>
                  <a:srgbClr val="000000"/>
                </a:solidFill>
                <a:effectLst/>
                <a:uLnTx/>
                <a:uFillTx/>
                <a:latin typeface="Red Hat Text" panose="02010303040201060303"/>
                <a:ea typeface="+mn-ea"/>
                <a:cs typeface="Arial"/>
                <a:sym typeface="Montserrat" panose="00000500000000000000" pitchFamily="2" charset="0"/>
              </a:rPr>
              <a:t>doi</a:t>
            </a:r>
            <a:r>
              <a:rPr kumimoji="0" lang="en-US" sz="900" b="0" i="0" u="none" strike="noStrike" kern="1200" cap="none" spc="0" normalizeH="0" baseline="0" noProof="0" dirty="0">
                <a:ln>
                  <a:noFill/>
                </a:ln>
                <a:solidFill>
                  <a:srgbClr val="000000"/>
                </a:solidFill>
                <a:effectLst/>
                <a:uLnTx/>
                <a:uFillTx/>
                <a:latin typeface="Red Hat Text" panose="02010303040201060303"/>
                <a:ea typeface="+mn-ea"/>
                <a:cs typeface="Arial"/>
                <a:sym typeface="Montserrat" panose="00000500000000000000" pitchFamily="2" charset="0"/>
              </a:rPr>
              <a:t>: 10.22617/tcs190561-2, (Nov. 2019)  </a:t>
            </a:r>
            <a:endParaRPr kumimoji="0" lang="de-DE" sz="900" b="0" i="0" u="none" strike="noStrike" kern="1200" cap="none" spc="0" normalizeH="0" baseline="0" noProof="0" dirty="0">
              <a:ln>
                <a:noFill/>
              </a:ln>
              <a:solidFill>
                <a:srgbClr val="000000"/>
              </a:solidFill>
              <a:effectLst/>
              <a:uLnTx/>
              <a:uFillTx/>
              <a:latin typeface="Red Hat Text" panose="02010303040201060303"/>
              <a:ea typeface="+mn-ea"/>
              <a:cs typeface="Arial"/>
              <a:sym typeface="Montserrat" panose="00000500000000000000" pitchFamily="2" charset="0"/>
            </a:endParaRPr>
          </a:p>
        </p:txBody>
      </p:sp>
      <p:sp>
        <p:nvSpPr>
          <p:cNvPr id="12" name="Text Placeholder 3">
            <a:extLst>
              <a:ext uri="{FF2B5EF4-FFF2-40B4-BE49-F238E27FC236}">
                <a16:creationId xmlns:a16="http://schemas.microsoft.com/office/drawing/2014/main" id="{F6967F7D-AA66-A588-9734-851F55C4DD59}"/>
              </a:ext>
            </a:extLst>
          </p:cNvPr>
          <p:cNvSpPr>
            <a:spLocks noGrp="1"/>
          </p:cNvSpPr>
          <p:nvPr>
            <p:ph type="body" idx="3"/>
          </p:nvPr>
        </p:nvSpPr>
        <p:spPr>
          <a:xfrm>
            <a:off x="515939" y="1592263"/>
            <a:ext cx="5400674" cy="4716462"/>
          </a:xfrm>
        </p:spPr>
        <p:txBody>
          <a:bodyPr/>
          <a:lstStyle/>
          <a:p>
            <a:r>
              <a:rPr lang="en-US" sz="1600" b="0" dirty="0"/>
              <a:t>Systems that integrate information processing and communication technologies with Transportation Infrastructure, Vehicles, and Users</a:t>
            </a:r>
          </a:p>
          <a:p>
            <a:r>
              <a:rPr lang="en-US" sz="1600" b="0" dirty="0"/>
              <a:t>Systems Engineering for complex systems</a:t>
            </a:r>
          </a:p>
          <a:p>
            <a:r>
              <a:rPr lang="en-US" sz="1600" b="0" dirty="0"/>
              <a:t>Collaboration among diverse stakeholders- ERTICO (European Road Transport Telematics Implementation Coordination)</a:t>
            </a:r>
          </a:p>
          <a:p>
            <a:r>
              <a:rPr lang="en-US" sz="1600" b="0" dirty="0"/>
              <a:t>Defining roles and responsibilities of agencies</a:t>
            </a:r>
            <a:endParaRPr lang="en-IN" sz="1600" b="0" dirty="0"/>
          </a:p>
        </p:txBody>
      </p:sp>
    </p:spTree>
    <p:extLst>
      <p:ext uri="{BB962C8B-B14F-4D97-AF65-F5344CB8AC3E}">
        <p14:creationId xmlns:p14="http://schemas.microsoft.com/office/powerpoint/2010/main" val="975687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5044AA-E8DD-BE55-D676-6E544029CB67}"/>
              </a:ext>
            </a:extLst>
          </p:cNvPr>
          <p:cNvSpPr>
            <a:spLocks noGrp="1"/>
          </p:cNvSpPr>
          <p:nvPr>
            <p:ph type="body" idx="1"/>
          </p:nvPr>
        </p:nvSpPr>
        <p:spPr/>
        <p:txBody>
          <a:bodyPr/>
          <a:lstStyle/>
          <a:p>
            <a:r>
              <a:rPr lang="en-US" dirty="0"/>
              <a:t>ITS/CVO and ITS User services</a:t>
            </a:r>
          </a:p>
          <a:p>
            <a:endParaRPr lang="en-IN" dirty="0"/>
          </a:p>
        </p:txBody>
      </p:sp>
      <p:sp>
        <p:nvSpPr>
          <p:cNvPr id="3" name="Text Placeholder 2">
            <a:extLst>
              <a:ext uri="{FF2B5EF4-FFF2-40B4-BE49-F238E27FC236}">
                <a16:creationId xmlns:a16="http://schemas.microsoft.com/office/drawing/2014/main" id="{2F32C91E-D8DC-7CAE-3386-ADF68185F33B}"/>
              </a:ext>
            </a:extLst>
          </p:cNvPr>
          <p:cNvSpPr>
            <a:spLocks noGrp="1"/>
          </p:cNvSpPr>
          <p:nvPr>
            <p:ph type="body" idx="2"/>
          </p:nvPr>
        </p:nvSpPr>
        <p:spPr>
          <a:xfrm>
            <a:off x="515938" y="541175"/>
            <a:ext cx="9196473" cy="414787"/>
          </a:xfrm>
        </p:spPr>
        <p:txBody>
          <a:bodyPr/>
          <a:lstStyle/>
          <a:p>
            <a:r>
              <a:rPr lang="en-US" sz="2200" dirty="0"/>
              <a:t>Introduction to Intelligent Transportation Systems and ITS/CVO</a:t>
            </a:r>
          </a:p>
        </p:txBody>
      </p:sp>
      <p:sp>
        <p:nvSpPr>
          <p:cNvPr id="7" name="Text Placeholder 3">
            <a:extLst>
              <a:ext uri="{FF2B5EF4-FFF2-40B4-BE49-F238E27FC236}">
                <a16:creationId xmlns:a16="http://schemas.microsoft.com/office/drawing/2014/main" id="{B2F8B40D-50D0-AF59-1131-E411F3E6E16A}"/>
              </a:ext>
            </a:extLst>
          </p:cNvPr>
          <p:cNvSpPr>
            <a:spLocks noGrp="1"/>
          </p:cNvSpPr>
          <p:nvPr>
            <p:ph type="body" idx="3"/>
          </p:nvPr>
        </p:nvSpPr>
        <p:spPr>
          <a:xfrm>
            <a:off x="515939" y="1592263"/>
            <a:ext cx="5400674" cy="4716462"/>
          </a:xfrm>
        </p:spPr>
        <p:txBody>
          <a:bodyPr/>
          <a:lstStyle/>
          <a:p>
            <a:r>
              <a:rPr lang="en-US" sz="1500" dirty="0"/>
              <a:t>ITS/CVO </a:t>
            </a:r>
            <a:r>
              <a:rPr lang="en-US" sz="1500" b="0" dirty="0"/>
              <a:t>- Aims to enhance Safety, Mobility, Efficiency, Productivity, Energy, and Sustainability in CVO</a:t>
            </a:r>
          </a:p>
          <a:p>
            <a:r>
              <a:rPr lang="en-US" sz="1500" b="0" dirty="0"/>
              <a:t>Part of the National ITS program- 8 main applications and 28 sub-system user services</a:t>
            </a:r>
          </a:p>
        </p:txBody>
      </p:sp>
      <p:sp>
        <p:nvSpPr>
          <p:cNvPr id="4" name="TextBox 3">
            <a:extLst>
              <a:ext uri="{FF2B5EF4-FFF2-40B4-BE49-F238E27FC236}">
                <a16:creationId xmlns:a16="http://schemas.microsoft.com/office/drawing/2014/main" id="{6531A260-CDE1-7D19-5F26-E65E38D5F351}"/>
              </a:ext>
            </a:extLst>
          </p:cNvPr>
          <p:cNvSpPr txBox="1"/>
          <p:nvPr/>
        </p:nvSpPr>
        <p:spPr>
          <a:xfrm>
            <a:off x="6275388" y="6166965"/>
            <a:ext cx="5400675" cy="77927"/>
          </a:xfrm>
          <a:prstGeom prst="rect">
            <a:avLst/>
          </a:prstGeom>
        </p:spPr>
        <p:txBody>
          <a:bodyPr vert="horz" wrap="square" lIns="0" tIns="0" rIns="0" bIns="0" rtlCol="0">
            <a:no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Red Hat Text" panose="02010303040201060303"/>
                <a:ea typeface="+mn-ea"/>
                <a:cs typeface="Arial"/>
                <a:sym typeface="Montserrat" panose="00000500000000000000" pitchFamily="2" charset="0"/>
              </a:rPr>
              <a:t>Source: </a:t>
            </a:r>
            <a:r>
              <a:rPr kumimoji="0" lang="en-US" sz="900" b="0" i="0" u="none" strike="noStrike" kern="1200" cap="none" spc="0" normalizeH="0" baseline="0" noProof="0" dirty="0">
                <a:ln>
                  <a:noFill/>
                </a:ln>
                <a:solidFill>
                  <a:srgbClr val="000000"/>
                </a:solidFill>
                <a:effectLst/>
                <a:uLnTx/>
                <a:uFillTx/>
                <a:latin typeface="Red Hat Text" panose="02010303040201060303"/>
                <a:ea typeface="+mn-ea"/>
                <a:cs typeface="Arial"/>
                <a:sym typeface="Montserrat" panose="00000500000000000000" pitchFamily="2" charset="0"/>
              </a:rPr>
              <a:t>The opportunities and challenges of applying intelligent transport systems (May 2017)</a:t>
            </a:r>
          </a:p>
          <a:p>
            <a:pPr marL="0" marR="0" lvl="0" indent="0" algn="l" defTabSz="914400" rtl="0" eaLnBrk="1" fontAlgn="auto" latinLnBrk="0" hangingPunct="1">
              <a:lnSpc>
                <a:spcPct val="110000"/>
              </a:lnSpc>
              <a:spcBef>
                <a:spcPts val="1000"/>
              </a:spcBef>
              <a:spcAft>
                <a:spcPts val="0"/>
              </a:spcAft>
              <a:buClrTx/>
              <a:buSzTx/>
              <a:buFontTx/>
              <a:buNone/>
              <a:tabLst/>
              <a:defRPr/>
            </a:pPr>
            <a:endParaRPr kumimoji="0" lang="de-DE" sz="900" b="0" i="0" u="none" strike="noStrike" kern="1200" cap="none" spc="0" normalizeH="0" baseline="0" noProof="0" dirty="0">
              <a:ln>
                <a:noFill/>
              </a:ln>
              <a:solidFill>
                <a:srgbClr val="000000"/>
              </a:solidFill>
              <a:effectLst/>
              <a:uLnTx/>
              <a:uFillTx/>
              <a:latin typeface="Red Hat Text" panose="02010303040201060303"/>
              <a:ea typeface="+mn-ea"/>
              <a:cs typeface="Arial"/>
              <a:sym typeface="Montserrat" panose="00000500000000000000" pitchFamily="2" charset="0"/>
            </a:endParaRPr>
          </a:p>
        </p:txBody>
      </p:sp>
      <p:sp>
        <p:nvSpPr>
          <p:cNvPr id="13" name="Rectangle 12">
            <a:extLst>
              <a:ext uri="{FF2B5EF4-FFF2-40B4-BE49-F238E27FC236}">
                <a16:creationId xmlns:a16="http://schemas.microsoft.com/office/drawing/2014/main" id="{7E9C08A5-D37C-313B-3EB9-BF32992F17D6}"/>
              </a:ext>
            </a:extLst>
          </p:cNvPr>
          <p:cNvSpPr/>
          <p:nvPr/>
        </p:nvSpPr>
        <p:spPr>
          <a:xfrm>
            <a:off x="6492240" y="1609293"/>
            <a:ext cx="5183823" cy="414787"/>
          </a:xfrm>
          <a:prstGeom prst="rect">
            <a:avLst/>
          </a:prstGeom>
          <a:solidFill>
            <a:srgbClr val="87BFC3"/>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108000" rIns="108000" bIns="108000"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F8F8F8"/>
                </a:solidFill>
                <a:effectLst/>
                <a:uLnTx/>
                <a:uFillTx/>
                <a:latin typeface="Red Hat Text" panose="020B0604020202020204" charset="0"/>
                <a:ea typeface="Red Hat Text" panose="020B0604020202020204" charset="0"/>
                <a:cs typeface="Red Hat Text" panose="020B0604020202020204" charset="0"/>
                <a:sym typeface="Arial"/>
              </a:rPr>
              <a:t>Travel and Traffic Management</a:t>
            </a:r>
          </a:p>
        </p:txBody>
      </p:sp>
      <p:sp>
        <p:nvSpPr>
          <p:cNvPr id="25" name="Rectangle 24">
            <a:extLst>
              <a:ext uri="{FF2B5EF4-FFF2-40B4-BE49-F238E27FC236}">
                <a16:creationId xmlns:a16="http://schemas.microsoft.com/office/drawing/2014/main" id="{C23E8BE0-6058-E2CB-CCAA-B6A9AE697F06}"/>
              </a:ext>
            </a:extLst>
          </p:cNvPr>
          <p:cNvSpPr/>
          <p:nvPr/>
        </p:nvSpPr>
        <p:spPr>
          <a:xfrm>
            <a:off x="6492238" y="2037260"/>
            <a:ext cx="5183823" cy="414787"/>
          </a:xfrm>
          <a:prstGeom prst="rect">
            <a:avLst/>
          </a:prstGeom>
          <a:solidFill>
            <a:srgbClr val="87BFC3"/>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108000" rIns="108000" bIns="108000"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F8F8F8"/>
                </a:solidFill>
                <a:effectLst/>
                <a:uLnTx/>
                <a:uFillTx/>
                <a:latin typeface="Red Hat Text" panose="020B0604020202020204" charset="0"/>
                <a:ea typeface="Red Hat Text" panose="020B0604020202020204" charset="0"/>
                <a:cs typeface="Red Hat Text" panose="020B0604020202020204" charset="0"/>
                <a:sym typeface="Arial"/>
              </a:rPr>
              <a:t>Public Transportation Operations</a:t>
            </a:r>
          </a:p>
        </p:txBody>
      </p:sp>
      <p:sp>
        <p:nvSpPr>
          <p:cNvPr id="26" name="Rectangle 25">
            <a:extLst>
              <a:ext uri="{FF2B5EF4-FFF2-40B4-BE49-F238E27FC236}">
                <a16:creationId xmlns:a16="http://schemas.microsoft.com/office/drawing/2014/main" id="{E99087AF-0F73-CD72-4D9F-4C8BC0FCDF8F}"/>
              </a:ext>
            </a:extLst>
          </p:cNvPr>
          <p:cNvSpPr/>
          <p:nvPr/>
        </p:nvSpPr>
        <p:spPr>
          <a:xfrm>
            <a:off x="6492240" y="2470017"/>
            <a:ext cx="5183823" cy="414787"/>
          </a:xfrm>
          <a:prstGeom prst="rect">
            <a:avLst/>
          </a:prstGeom>
          <a:solidFill>
            <a:srgbClr val="87BFC3"/>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108000" rIns="108000" bIns="108000"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F8F8F8"/>
                </a:solidFill>
                <a:effectLst/>
                <a:uLnTx/>
                <a:uFillTx/>
                <a:latin typeface="Red Hat Text" panose="020B0604020202020204" charset="0"/>
                <a:ea typeface="Red Hat Text" panose="020B0604020202020204" charset="0"/>
                <a:cs typeface="Red Hat Text" panose="020B0604020202020204" charset="0"/>
                <a:sym typeface="Arial"/>
              </a:rPr>
              <a:t>Electronic Payment</a:t>
            </a:r>
          </a:p>
        </p:txBody>
      </p:sp>
      <p:sp>
        <p:nvSpPr>
          <p:cNvPr id="27" name="Rectangle 26">
            <a:extLst>
              <a:ext uri="{FF2B5EF4-FFF2-40B4-BE49-F238E27FC236}">
                <a16:creationId xmlns:a16="http://schemas.microsoft.com/office/drawing/2014/main" id="{64DCF779-77DD-7751-5405-83AB01A0842B}"/>
              </a:ext>
            </a:extLst>
          </p:cNvPr>
          <p:cNvSpPr/>
          <p:nvPr/>
        </p:nvSpPr>
        <p:spPr>
          <a:xfrm>
            <a:off x="6492240" y="2908554"/>
            <a:ext cx="5183823" cy="414787"/>
          </a:xfrm>
          <a:prstGeom prst="rect">
            <a:avLst/>
          </a:prstGeom>
          <a:solidFill>
            <a:srgbClr val="87BFC3"/>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108000" rIns="108000" bIns="108000"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F8F8F8"/>
                </a:solidFill>
                <a:effectLst/>
                <a:uLnTx/>
                <a:uFillTx/>
                <a:latin typeface="Red Hat Text" panose="020B0604020202020204" charset="0"/>
                <a:ea typeface="Red Hat Text" panose="020B0604020202020204" charset="0"/>
                <a:cs typeface="Red Hat Text" panose="020B0604020202020204" charset="0"/>
                <a:sym typeface="Arial"/>
              </a:rPr>
              <a:t>Advanced Vehicle Control and Safety Systems </a:t>
            </a:r>
          </a:p>
        </p:txBody>
      </p:sp>
      <p:sp>
        <p:nvSpPr>
          <p:cNvPr id="28" name="Rectangle 27">
            <a:extLst>
              <a:ext uri="{FF2B5EF4-FFF2-40B4-BE49-F238E27FC236}">
                <a16:creationId xmlns:a16="http://schemas.microsoft.com/office/drawing/2014/main" id="{99420739-C523-7CC2-4FDE-F8872F3066E8}"/>
              </a:ext>
            </a:extLst>
          </p:cNvPr>
          <p:cNvSpPr/>
          <p:nvPr/>
        </p:nvSpPr>
        <p:spPr>
          <a:xfrm>
            <a:off x="6492237" y="3347091"/>
            <a:ext cx="5183823" cy="414787"/>
          </a:xfrm>
          <a:prstGeom prst="rect">
            <a:avLst/>
          </a:prstGeom>
          <a:solidFill>
            <a:srgbClr val="87BFC3"/>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108000" rIns="108000" bIns="108000"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F8F8F8"/>
                </a:solidFill>
                <a:effectLst/>
                <a:uLnTx/>
                <a:uFillTx/>
                <a:latin typeface="Red Hat Text" panose="020B0604020202020204" charset="0"/>
                <a:ea typeface="Red Hat Text" panose="020B0604020202020204" charset="0"/>
                <a:cs typeface="Red Hat Text" panose="020B0604020202020204" charset="0"/>
                <a:sym typeface="Arial"/>
              </a:rPr>
              <a:t>Emergency Management, Information Management</a:t>
            </a:r>
          </a:p>
        </p:txBody>
      </p:sp>
      <p:sp>
        <p:nvSpPr>
          <p:cNvPr id="29" name="Rectangle 28">
            <a:extLst>
              <a:ext uri="{FF2B5EF4-FFF2-40B4-BE49-F238E27FC236}">
                <a16:creationId xmlns:a16="http://schemas.microsoft.com/office/drawing/2014/main" id="{1F1C3456-EFB6-47E5-3076-CE0D448EFAE0}"/>
              </a:ext>
            </a:extLst>
          </p:cNvPr>
          <p:cNvSpPr/>
          <p:nvPr/>
        </p:nvSpPr>
        <p:spPr>
          <a:xfrm>
            <a:off x="6492240" y="3778777"/>
            <a:ext cx="5183823" cy="414787"/>
          </a:xfrm>
          <a:prstGeom prst="rect">
            <a:avLst/>
          </a:prstGeom>
          <a:solidFill>
            <a:srgbClr val="87BFC3"/>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108000" rIns="108000" bIns="108000"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F8F8F8"/>
                </a:solidFill>
                <a:effectLst/>
                <a:uLnTx/>
                <a:uFillTx/>
                <a:latin typeface="Red Hat Text" panose="020B0604020202020204" charset="0"/>
                <a:ea typeface="Red Hat Text" panose="020B0604020202020204" charset="0"/>
                <a:cs typeface="Red Hat Text" panose="020B0604020202020204" charset="0"/>
                <a:sym typeface="Arial"/>
              </a:rPr>
              <a:t>Maintenance and Construction Management</a:t>
            </a:r>
          </a:p>
        </p:txBody>
      </p:sp>
      <p:grpSp>
        <p:nvGrpSpPr>
          <p:cNvPr id="32" name="Group 31">
            <a:extLst>
              <a:ext uri="{FF2B5EF4-FFF2-40B4-BE49-F238E27FC236}">
                <a16:creationId xmlns:a16="http://schemas.microsoft.com/office/drawing/2014/main" id="{94E4AB92-6A3E-6B7C-E24E-684ED4187EDE}"/>
              </a:ext>
            </a:extLst>
          </p:cNvPr>
          <p:cNvGrpSpPr/>
          <p:nvPr/>
        </p:nvGrpSpPr>
        <p:grpSpPr>
          <a:xfrm>
            <a:off x="6275385" y="4218784"/>
            <a:ext cx="5400675" cy="1804657"/>
            <a:chOff x="6275388" y="4504068"/>
            <a:chExt cx="5400675" cy="1804657"/>
          </a:xfrm>
        </p:grpSpPr>
        <p:sp>
          <p:nvSpPr>
            <p:cNvPr id="30" name="Rectangle 29">
              <a:extLst>
                <a:ext uri="{FF2B5EF4-FFF2-40B4-BE49-F238E27FC236}">
                  <a16:creationId xmlns:a16="http://schemas.microsoft.com/office/drawing/2014/main" id="{E8E37BE5-AE1D-675B-7AD1-D4EBA49EF5E9}"/>
                </a:ext>
              </a:extLst>
            </p:cNvPr>
            <p:cNvSpPr/>
            <p:nvPr/>
          </p:nvSpPr>
          <p:spPr>
            <a:xfrm>
              <a:off x="6275388" y="4504068"/>
              <a:ext cx="5400675" cy="414787"/>
            </a:xfrm>
            <a:prstGeom prst="rect">
              <a:avLst/>
            </a:prstGeom>
            <a:solidFill>
              <a:srgbClr val="006B6B"/>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108000" tIns="108000" rIns="108000" bIns="108000"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Commercial Vehicle Operations</a:t>
              </a:r>
            </a:p>
          </p:txBody>
        </p:sp>
        <p:sp>
          <p:nvSpPr>
            <p:cNvPr id="31" name="Rectangle 30">
              <a:extLst>
                <a:ext uri="{FF2B5EF4-FFF2-40B4-BE49-F238E27FC236}">
                  <a16:creationId xmlns:a16="http://schemas.microsoft.com/office/drawing/2014/main" id="{61E07888-122E-E959-5EB5-68CC2616974A}"/>
                </a:ext>
              </a:extLst>
            </p:cNvPr>
            <p:cNvSpPr/>
            <p:nvPr/>
          </p:nvSpPr>
          <p:spPr>
            <a:xfrm>
              <a:off x="6275388" y="4918855"/>
              <a:ext cx="5400675" cy="1389870"/>
            </a:xfrm>
            <a:prstGeom prst="rect">
              <a:avLst/>
            </a:prstGeom>
            <a:solidFill>
              <a:schemeClr val="bg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108000" tIns="108000" rIns="108000" bIns="108000" rtlCol="0" anchor="ctr" anchorCtr="0"/>
            <a:lstStyle/>
            <a:p>
              <a:pPr marL="457200" marR="0" lvl="0" indent="-342900" algn="l" defTabSz="914400" rtl="0" eaLnBrk="1" fontAlgn="auto" latinLnBrk="0" hangingPunct="1">
                <a:lnSpc>
                  <a:spcPct val="100000"/>
                </a:lnSpc>
                <a:spcBef>
                  <a:spcPts val="300"/>
                </a:spcBef>
                <a:spcAft>
                  <a:spcPts val="0"/>
                </a:spcAft>
                <a:buClr>
                  <a:srgbClr val="000000"/>
                </a:buClr>
                <a:buSzPts val="1800"/>
                <a:buFont typeface="Arial"/>
                <a:buChar char="&gt;"/>
                <a:tabLst/>
                <a:defRPr/>
              </a:pPr>
              <a:r>
                <a:rPr kumimoji="0" lang="en-US" sz="1200" b="1" i="0" u="none" strike="noStrike" kern="0" cap="none" spc="0" normalizeH="0" baseline="0" noProof="0" dirty="0">
                  <a:ln>
                    <a:noFill/>
                  </a:ln>
                  <a:solidFill>
                    <a:srgbClr val="000000"/>
                  </a:solidFill>
                  <a:effectLst/>
                  <a:uLnTx/>
                  <a:uFillTx/>
                  <a:latin typeface="Red Hat Text"/>
                  <a:ea typeface="Red Hat Text"/>
                  <a:cs typeface="Red Hat Text"/>
                  <a:sym typeface="Red Hat Text"/>
                </a:rPr>
                <a:t>Commercial vehicle electronic clearance</a:t>
              </a:r>
            </a:p>
            <a:p>
              <a:pPr marL="457200" marR="0" lvl="0" indent="-342900" algn="l" defTabSz="914400" rtl="0" eaLnBrk="1" fontAlgn="auto" latinLnBrk="0" hangingPunct="1">
                <a:lnSpc>
                  <a:spcPct val="100000"/>
                </a:lnSpc>
                <a:spcBef>
                  <a:spcPts val="300"/>
                </a:spcBef>
                <a:spcAft>
                  <a:spcPts val="0"/>
                </a:spcAft>
                <a:buClr>
                  <a:srgbClr val="000000"/>
                </a:buClr>
                <a:buSzPts val="1800"/>
                <a:buFont typeface="Arial"/>
                <a:buChar char="&gt;"/>
                <a:tabLst/>
                <a:defRPr/>
              </a:pPr>
              <a:r>
                <a:rPr kumimoji="0" lang="en-US" sz="1200" b="1" i="0" u="none" strike="noStrike" kern="0" cap="none" spc="0" normalizeH="0" baseline="0" noProof="0" dirty="0">
                  <a:ln>
                    <a:noFill/>
                  </a:ln>
                  <a:solidFill>
                    <a:srgbClr val="000000"/>
                  </a:solidFill>
                  <a:effectLst/>
                  <a:uLnTx/>
                  <a:uFillTx/>
                  <a:latin typeface="Red Hat Text"/>
                  <a:ea typeface="Red Hat Text"/>
                  <a:cs typeface="Red Hat Text"/>
                  <a:sym typeface="Red Hat Text"/>
                </a:rPr>
                <a:t>Automated roadside safety inspection</a:t>
              </a:r>
            </a:p>
            <a:p>
              <a:pPr marL="457200" marR="0" lvl="0" indent="-342900" algn="l" defTabSz="914400" rtl="0" eaLnBrk="1" fontAlgn="auto" latinLnBrk="0" hangingPunct="1">
                <a:lnSpc>
                  <a:spcPct val="100000"/>
                </a:lnSpc>
                <a:spcBef>
                  <a:spcPts val="300"/>
                </a:spcBef>
                <a:spcAft>
                  <a:spcPts val="0"/>
                </a:spcAft>
                <a:buClr>
                  <a:srgbClr val="000000"/>
                </a:buClr>
                <a:buSzPts val="1800"/>
                <a:buFont typeface="Arial"/>
                <a:buChar char="&gt;"/>
                <a:tabLst/>
                <a:defRPr/>
              </a:pPr>
              <a:r>
                <a:rPr kumimoji="0" lang="en-US" sz="1200" b="1" i="0" u="none" strike="noStrike" kern="0" cap="none" spc="0" normalizeH="0" baseline="0" noProof="0" dirty="0">
                  <a:ln>
                    <a:noFill/>
                  </a:ln>
                  <a:solidFill>
                    <a:srgbClr val="000000"/>
                  </a:solidFill>
                  <a:effectLst/>
                  <a:uLnTx/>
                  <a:uFillTx/>
                  <a:latin typeface="Red Hat Text"/>
                  <a:ea typeface="Red Hat Text"/>
                  <a:cs typeface="Red Hat Text"/>
                  <a:sym typeface="Red Hat Text"/>
                </a:rPr>
                <a:t>On-board safety monitoring</a:t>
              </a:r>
            </a:p>
            <a:p>
              <a:pPr marL="457200" marR="0" lvl="0" indent="-342900" algn="l" defTabSz="914400" rtl="0" eaLnBrk="1" fontAlgn="auto" latinLnBrk="0" hangingPunct="1">
                <a:lnSpc>
                  <a:spcPct val="100000"/>
                </a:lnSpc>
                <a:spcBef>
                  <a:spcPts val="300"/>
                </a:spcBef>
                <a:spcAft>
                  <a:spcPts val="0"/>
                </a:spcAft>
                <a:buClr>
                  <a:srgbClr val="000000"/>
                </a:buClr>
                <a:buSzPts val="1800"/>
                <a:buFont typeface="Arial"/>
                <a:buChar char="&gt;"/>
                <a:tabLst/>
                <a:defRPr/>
              </a:pPr>
              <a:r>
                <a:rPr kumimoji="0" lang="en-US" sz="1200" b="1" i="0" u="none" strike="noStrike" kern="0" cap="none" spc="0" normalizeH="0" baseline="0" noProof="0" dirty="0">
                  <a:ln>
                    <a:noFill/>
                  </a:ln>
                  <a:solidFill>
                    <a:srgbClr val="000000"/>
                  </a:solidFill>
                  <a:effectLst/>
                  <a:uLnTx/>
                  <a:uFillTx/>
                  <a:latin typeface="Red Hat Text"/>
                  <a:ea typeface="Red Hat Text"/>
                  <a:cs typeface="Red Hat Text"/>
                  <a:sym typeface="Red Hat Text"/>
                </a:rPr>
                <a:t>Commercial vehicle administrative process</a:t>
              </a:r>
            </a:p>
            <a:p>
              <a:pPr marL="457200" marR="0" lvl="0" indent="-342900" algn="l" defTabSz="914400" rtl="0" eaLnBrk="1" fontAlgn="auto" latinLnBrk="0" hangingPunct="1">
                <a:lnSpc>
                  <a:spcPct val="100000"/>
                </a:lnSpc>
                <a:spcBef>
                  <a:spcPts val="300"/>
                </a:spcBef>
                <a:spcAft>
                  <a:spcPts val="0"/>
                </a:spcAft>
                <a:buClr>
                  <a:srgbClr val="000000"/>
                </a:buClr>
                <a:buSzPts val="1800"/>
                <a:buFont typeface="Arial"/>
                <a:buChar char="&gt;"/>
                <a:tabLst/>
                <a:defRPr/>
              </a:pPr>
              <a:r>
                <a:rPr kumimoji="0" lang="en-US" sz="1200" b="1" i="0" u="none" strike="noStrike" kern="0" cap="none" spc="0" normalizeH="0" baseline="0" noProof="0" dirty="0">
                  <a:ln>
                    <a:noFill/>
                  </a:ln>
                  <a:solidFill>
                    <a:srgbClr val="000000"/>
                  </a:solidFill>
                  <a:effectLst/>
                  <a:uLnTx/>
                  <a:uFillTx/>
                  <a:latin typeface="Red Hat Text"/>
                  <a:ea typeface="Red Hat Text"/>
                  <a:cs typeface="Red Hat Text"/>
                  <a:sym typeface="Red Hat Text"/>
                </a:rPr>
                <a:t>Hazardous materials incident response</a:t>
              </a:r>
            </a:p>
            <a:p>
              <a:pPr marL="457200" marR="0" lvl="0" indent="-342900" algn="l" defTabSz="914400" rtl="0" eaLnBrk="1" fontAlgn="auto" latinLnBrk="0" hangingPunct="1">
                <a:lnSpc>
                  <a:spcPct val="100000"/>
                </a:lnSpc>
                <a:spcBef>
                  <a:spcPts val="300"/>
                </a:spcBef>
                <a:spcAft>
                  <a:spcPts val="0"/>
                </a:spcAft>
                <a:buClr>
                  <a:srgbClr val="000000"/>
                </a:buClr>
                <a:buSzPts val="1800"/>
                <a:buFont typeface="Arial"/>
                <a:buChar char="&gt;"/>
                <a:tabLst/>
                <a:defRPr/>
              </a:pPr>
              <a:r>
                <a:rPr kumimoji="0" lang="en-US" sz="1200" b="1" i="0" u="none" strike="noStrike" kern="0" cap="none" spc="0" normalizeH="0" baseline="0" noProof="0" dirty="0">
                  <a:ln>
                    <a:noFill/>
                  </a:ln>
                  <a:solidFill>
                    <a:srgbClr val="000000"/>
                  </a:solidFill>
                  <a:effectLst/>
                  <a:uLnTx/>
                  <a:uFillTx/>
                  <a:latin typeface="Red Hat Text"/>
                  <a:ea typeface="Red Hat Text"/>
                  <a:cs typeface="Red Hat Text"/>
                  <a:sym typeface="Red Hat Text"/>
                </a:rPr>
                <a:t>Freight mobility</a:t>
              </a:r>
            </a:p>
          </p:txBody>
        </p:sp>
      </p:grpSp>
    </p:spTree>
    <p:extLst>
      <p:ext uri="{BB962C8B-B14F-4D97-AF65-F5344CB8AC3E}">
        <p14:creationId xmlns:p14="http://schemas.microsoft.com/office/powerpoint/2010/main" val="1921132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5044AA-E8DD-BE55-D676-6E544029CB67}"/>
              </a:ext>
            </a:extLst>
          </p:cNvPr>
          <p:cNvSpPr>
            <a:spLocks noGrp="1"/>
          </p:cNvSpPr>
          <p:nvPr>
            <p:ph type="body" idx="1"/>
          </p:nvPr>
        </p:nvSpPr>
        <p:spPr/>
        <p:txBody>
          <a:bodyPr/>
          <a:lstStyle/>
          <a:p>
            <a:r>
              <a:rPr lang="en-US" dirty="0"/>
              <a:t>ITS/CVO and ITS User services</a:t>
            </a:r>
          </a:p>
          <a:p>
            <a:endParaRPr lang="en-IN" dirty="0"/>
          </a:p>
        </p:txBody>
      </p:sp>
      <p:sp>
        <p:nvSpPr>
          <p:cNvPr id="3" name="Text Placeholder 2">
            <a:extLst>
              <a:ext uri="{FF2B5EF4-FFF2-40B4-BE49-F238E27FC236}">
                <a16:creationId xmlns:a16="http://schemas.microsoft.com/office/drawing/2014/main" id="{2F32C91E-D8DC-7CAE-3386-ADF68185F33B}"/>
              </a:ext>
            </a:extLst>
          </p:cNvPr>
          <p:cNvSpPr>
            <a:spLocks noGrp="1"/>
          </p:cNvSpPr>
          <p:nvPr>
            <p:ph type="body" idx="2"/>
          </p:nvPr>
        </p:nvSpPr>
        <p:spPr>
          <a:xfrm>
            <a:off x="515938" y="541175"/>
            <a:ext cx="9196473" cy="414787"/>
          </a:xfrm>
        </p:spPr>
        <p:txBody>
          <a:bodyPr/>
          <a:lstStyle/>
          <a:p>
            <a:r>
              <a:rPr lang="en-US" sz="2200" dirty="0"/>
              <a:t>Introduction to Intelligent Transportation Systems and ITS/CVO</a:t>
            </a:r>
          </a:p>
        </p:txBody>
      </p:sp>
      <p:sp>
        <p:nvSpPr>
          <p:cNvPr id="13" name="Rectangle 12">
            <a:extLst>
              <a:ext uri="{FF2B5EF4-FFF2-40B4-BE49-F238E27FC236}">
                <a16:creationId xmlns:a16="http://schemas.microsoft.com/office/drawing/2014/main" id="{7E9C08A5-D37C-313B-3EB9-BF32992F17D6}"/>
              </a:ext>
            </a:extLst>
          </p:cNvPr>
          <p:cNvSpPr/>
          <p:nvPr/>
        </p:nvSpPr>
        <p:spPr>
          <a:xfrm>
            <a:off x="6492240" y="1609293"/>
            <a:ext cx="5183823" cy="414787"/>
          </a:xfrm>
          <a:prstGeom prst="rect">
            <a:avLst/>
          </a:prstGeom>
          <a:solidFill>
            <a:srgbClr val="87BFC3"/>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108000" rIns="108000" bIns="108000"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F8F8F8"/>
                </a:solidFill>
                <a:effectLst/>
                <a:uLnTx/>
                <a:uFillTx/>
                <a:latin typeface="Red Hat Text" panose="020B0604020202020204" charset="0"/>
                <a:ea typeface="Red Hat Text" panose="020B0604020202020204" charset="0"/>
                <a:cs typeface="Red Hat Text" panose="020B0604020202020204" charset="0"/>
                <a:sym typeface="Arial"/>
              </a:rPr>
              <a:t>Travel and Traffic Management</a:t>
            </a:r>
          </a:p>
        </p:txBody>
      </p:sp>
      <p:sp>
        <p:nvSpPr>
          <p:cNvPr id="25" name="Rectangle 24">
            <a:extLst>
              <a:ext uri="{FF2B5EF4-FFF2-40B4-BE49-F238E27FC236}">
                <a16:creationId xmlns:a16="http://schemas.microsoft.com/office/drawing/2014/main" id="{C23E8BE0-6058-E2CB-CCAA-B6A9AE697F06}"/>
              </a:ext>
            </a:extLst>
          </p:cNvPr>
          <p:cNvSpPr/>
          <p:nvPr/>
        </p:nvSpPr>
        <p:spPr>
          <a:xfrm>
            <a:off x="6492238" y="2037260"/>
            <a:ext cx="5183823" cy="414787"/>
          </a:xfrm>
          <a:prstGeom prst="rect">
            <a:avLst/>
          </a:prstGeom>
          <a:solidFill>
            <a:srgbClr val="87BFC3"/>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108000" rIns="108000" bIns="108000"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F8F8F8"/>
                </a:solidFill>
                <a:effectLst/>
                <a:uLnTx/>
                <a:uFillTx/>
                <a:latin typeface="Red Hat Text" panose="020B0604020202020204" charset="0"/>
                <a:ea typeface="Red Hat Text" panose="020B0604020202020204" charset="0"/>
                <a:cs typeface="Red Hat Text" panose="020B0604020202020204" charset="0"/>
                <a:sym typeface="Arial"/>
              </a:rPr>
              <a:t>Public Transportation Operations</a:t>
            </a:r>
          </a:p>
        </p:txBody>
      </p:sp>
      <p:sp>
        <p:nvSpPr>
          <p:cNvPr id="26" name="Rectangle 25">
            <a:extLst>
              <a:ext uri="{FF2B5EF4-FFF2-40B4-BE49-F238E27FC236}">
                <a16:creationId xmlns:a16="http://schemas.microsoft.com/office/drawing/2014/main" id="{E99087AF-0F73-CD72-4D9F-4C8BC0FCDF8F}"/>
              </a:ext>
            </a:extLst>
          </p:cNvPr>
          <p:cNvSpPr/>
          <p:nvPr/>
        </p:nvSpPr>
        <p:spPr>
          <a:xfrm>
            <a:off x="6492240" y="2470017"/>
            <a:ext cx="5183823" cy="414787"/>
          </a:xfrm>
          <a:prstGeom prst="rect">
            <a:avLst/>
          </a:prstGeom>
          <a:solidFill>
            <a:srgbClr val="87BFC3"/>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108000" rIns="108000" bIns="108000"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F8F8F8"/>
                </a:solidFill>
                <a:effectLst/>
                <a:uLnTx/>
                <a:uFillTx/>
                <a:latin typeface="Red Hat Text" panose="020B0604020202020204" charset="0"/>
                <a:ea typeface="Red Hat Text" panose="020B0604020202020204" charset="0"/>
                <a:cs typeface="Red Hat Text" panose="020B0604020202020204" charset="0"/>
                <a:sym typeface="Arial"/>
              </a:rPr>
              <a:t>Electronic Payment</a:t>
            </a:r>
          </a:p>
        </p:txBody>
      </p:sp>
      <p:sp>
        <p:nvSpPr>
          <p:cNvPr id="27" name="Rectangle 26">
            <a:extLst>
              <a:ext uri="{FF2B5EF4-FFF2-40B4-BE49-F238E27FC236}">
                <a16:creationId xmlns:a16="http://schemas.microsoft.com/office/drawing/2014/main" id="{64DCF779-77DD-7751-5405-83AB01A0842B}"/>
              </a:ext>
            </a:extLst>
          </p:cNvPr>
          <p:cNvSpPr/>
          <p:nvPr/>
        </p:nvSpPr>
        <p:spPr>
          <a:xfrm>
            <a:off x="6492240" y="2908554"/>
            <a:ext cx="5183823" cy="414787"/>
          </a:xfrm>
          <a:prstGeom prst="rect">
            <a:avLst/>
          </a:prstGeom>
          <a:solidFill>
            <a:srgbClr val="87BFC3"/>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108000" rIns="108000" bIns="108000"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F8F8F8"/>
                </a:solidFill>
                <a:effectLst/>
                <a:uLnTx/>
                <a:uFillTx/>
                <a:latin typeface="Red Hat Text" panose="020B0604020202020204" charset="0"/>
                <a:ea typeface="Red Hat Text" panose="020B0604020202020204" charset="0"/>
                <a:cs typeface="Red Hat Text" panose="020B0604020202020204" charset="0"/>
                <a:sym typeface="Arial"/>
              </a:rPr>
              <a:t>Advanced Vehicle Control and Safety Systems </a:t>
            </a:r>
          </a:p>
        </p:txBody>
      </p:sp>
      <p:sp>
        <p:nvSpPr>
          <p:cNvPr id="28" name="Rectangle 27">
            <a:extLst>
              <a:ext uri="{FF2B5EF4-FFF2-40B4-BE49-F238E27FC236}">
                <a16:creationId xmlns:a16="http://schemas.microsoft.com/office/drawing/2014/main" id="{99420739-C523-7CC2-4FDE-F8872F3066E8}"/>
              </a:ext>
            </a:extLst>
          </p:cNvPr>
          <p:cNvSpPr/>
          <p:nvPr/>
        </p:nvSpPr>
        <p:spPr>
          <a:xfrm>
            <a:off x="6492237" y="3347091"/>
            <a:ext cx="5183823" cy="414787"/>
          </a:xfrm>
          <a:prstGeom prst="rect">
            <a:avLst/>
          </a:prstGeom>
          <a:solidFill>
            <a:srgbClr val="87BFC3"/>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108000" rIns="108000" bIns="108000"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F8F8F8"/>
                </a:solidFill>
                <a:effectLst/>
                <a:uLnTx/>
                <a:uFillTx/>
                <a:latin typeface="Red Hat Text" panose="020B0604020202020204" charset="0"/>
                <a:ea typeface="Red Hat Text" panose="020B0604020202020204" charset="0"/>
                <a:cs typeface="Red Hat Text" panose="020B0604020202020204" charset="0"/>
                <a:sym typeface="Arial"/>
              </a:rPr>
              <a:t>Emergency Management, Information Management</a:t>
            </a:r>
          </a:p>
        </p:txBody>
      </p:sp>
      <p:sp>
        <p:nvSpPr>
          <p:cNvPr id="29" name="Rectangle 28">
            <a:extLst>
              <a:ext uri="{FF2B5EF4-FFF2-40B4-BE49-F238E27FC236}">
                <a16:creationId xmlns:a16="http://schemas.microsoft.com/office/drawing/2014/main" id="{1F1C3456-EFB6-47E5-3076-CE0D448EFAE0}"/>
              </a:ext>
            </a:extLst>
          </p:cNvPr>
          <p:cNvSpPr/>
          <p:nvPr/>
        </p:nvSpPr>
        <p:spPr>
          <a:xfrm>
            <a:off x="6492240" y="3778777"/>
            <a:ext cx="5183823" cy="414787"/>
          </a:xfrm>
          <a:prstGeom prst="rect">
            <a:avLst/>
          </a:prstGeom>
          <a:solidFill>
            <a:srgbClr val="87BFC3"/>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108000" rIns="108000" bIns="108000"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F8F8F8"/>
                </a:solidFill>
                <a:effectLst/>
                <a:uLnTx/>
                <a:uFillTx/>
                <a:latin typeface="Red Hat Text" panose="020B0604020202020204" charset="0"/>
                <a:ea typeface="Red Hat Text" panose="020B0604020202020204" charset="0"/>
                <a:cs typeface="Red Hat Text" panose="020B0604020202020204" charset="0"/>
                <a:sym typeface="Arial"/>
              </a:rPr>
              <a:t>Maintenance and Construction Management</a:t>
            </a:r>
          </a:p>
        </p:txBody>
      </p:sp>
      <p:grpSp>
        <p:nvGrpSpPr>
          <p:cNvPr id="32" name="Group 31">
            <a:extLst>
              <a:ext uri="{FF2B5EF4-FFF2-40B4-BE49-F238E27FC236}">
                <a16:creationId xmlns:a16="http://schemas.microsoft.com/office/drawing/2014/main" id="{94E4AB92-6A3E-6B7C-E24E-684ED4187EDE}"/>
              </a:ext>
            </a:extLst>
          </p:cNvPr>
          <p:cNvGrpSpPr/>
          <p:nvPr/>
        </p:nvGrpSpPr>
        <p:grpSpPr>
          <a:xfrm>
            <a:off x="6275385" y="4218784"/>
            <a:ext cx="5400675" cy="1804657"/>
            <a:chOff x="6275388" y="4504068"/>
            <a:chExt cx="5400675" cy="1804657"/>
          </a:xfrm>
        </p:grpSpPr>
        <p:sp>
          <p:nvSpPr>
            <p:cNvPr id="30" name="Rectangle 29">
              <a:extLst>
                <a:ext uri="{FF2B5EF4-FFF2-40B4-BE49-F238E27FC236}">
                  <a16:creationId xmlns:a16="http://schemas.microsoft.com/office/drawing/2014/main" id="{E8E37BE5-AE1D-675B-7AD1-D4EBA49EF5E9}"/>
                </a:ext>
              </a:extLst>
            </p:cNvPr>
            <p:cNvSpPr/>
            <p:nvPr/>
          </p:nvSpPr>
          <p:spPr>
            <a:xfrm>
              <a:off x="6275388" y="4504068"/>
              <a:ext cx="5400675" cy="414787"/>
            </a:xfrm>
            <a:prstGeom prst="rect">
              <a:avLst/>
            </a:prstGeom>
            <a:solidFill>
              <a:srgbClr val="006B6B"/>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108000" tIns="108000" rIns="108000" bIns="108000" rtlCol="0" anchor="ctr" anchorCtr="0"/>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Commercial Vehicle Operations</a:t>
              </a:r>
            </a:p>
          </p:txBody>
        </p:sp>
        <p:sp>
          <p:nvSpPr>
            <p:cNvPr id="31" name="Rectangle 30">
              <a:extLst>
                <a:ext uri="{FF2B5EF4-FFF2-40B4-BE49-F238E27FC236}">
                  <a16:creationId xmlns:a16="http://schemas.microsoft.com/office/drawing/2014/main" id="{61E07888-122E-E959-5EB5-68CC2616974A}"/>
                </a:ext>
              </a:extLst>
            </p:cNvPr>
            <p:cNvSpPr/>
            <p:nvPr/>
          </p:nvSpPr>
          <p:spPr>
            <a:xfrm>
              <a:off x="6275388" y="4918855"/>
              <a:ext cx="5400675" cy="1389870"/>
            </a:xfrm>
            <a:prstGeom prst="rect">
              <a:avLst/>
            </a:prstGeom>
            <a:solidFill>
              <a:schemeClr val="bg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108000" tIns="108000" rIns="108000" bIns="108000" rtlCol="0" anchor="ctr" anchorCtr="0"/>
            <a:lstStyle/>
            <a:p>
              <a:pPr marL="457200" marR="0" lvl="0" indent="-342900" algn="l" defTabSz="914400" rtl="0" eaLnBrk="1" fontAlgn="auto" latinLnBrk="0" hangingPunct="1">
                <a:lnSpc>
                  <a:spcPct val="100000"/>
                </a:lnSpc>
                <a:spcBef>
                  <a:spcPts val="300"/>
                </a:spcBef>
                <a:spcAft>
                  <a:spcPts val="0"/>
                </a:spcAft>
                <a:buClr>
                  <a:srgbClr val="000000"/>
                </a:buClr>
                <a:buSzPts val="1800"/>
                <a:buFont typeface="Arial"/>
                <a:buChar char="&gt;"/>
                <a:tabLst/>
                <a:defRPr/>
              </a:pPr>
              <a:r>
                <a:rPr kumimoji="0" lang="en-US" sz="1200" b="1" i="0" u="none" strike="noStrike" kern="0" cap="none" spc="0" normalizeH="0" baseline="0" noProof="0" dirty="0">
                  <a:ln>
                    <a:noFill/>
                  </a:ln>
                  <a:solidFill>
                    <a:srgbClr val="000000"/>
                  </a:solidFill>
                  <a:effectLst/>
                  <a:uLnTx/>
                  <a:uFillTx/>
                  <a:latin typeface="Red Hat Text"/>
                  <a:ea typeface="Red Hat Text"/>
                  <a:cs typeface="Red Hat Text"/>
                  <a:sym typeface="Red Hat Text"/>
                </a:rPr>
                <a:t>Commercial vehicle electronic clearance</a:t>
              </a:r>
            </a:p>
            <a:p>
              <a:pPr marL="457200" marR="0" lvl="0" indent="-342900" algn="l" defTabSz="914400" rtl="0" eaLnBrk="1" fontAlgn="auto" latinLnBrk="0" hangingPunct="1">
                <a:lnSpc>
                  <a:spcPct val="100000"/>
                </a:lnSpc>
                <a:spcBef>
                  <a:spcPts val="300"/>
                </a:spcBef>
                <a:spcAft>
                  <a:spcPts val="0"/>
                </a:spcAft>
                <a:buClr>
                  <a:srgbClr val="000000"/>
                </a:buClr>
                <a:buSzPts val="1800"/>
                <a:buFont typeface="Arial"/>
                <a:buChar char="&gt;"/>
                <a:tabLst/>
                <a:defRPr/>
              </a:pPr>
              <a:r>
                <a:rPr kumimoji="0" lang="en-US" sz="1200" b="1" i="0" u="none" strike="noStrike" kern="0" cap="none" spc="0" normalizeH="0" baseline="0" noProof="0" dirty="0">
                  <a:ln>
                    <a:noFill/>
                  </a:ln>
                  <a:solidFill>
                    <a:srgbClr val="000000"/>
                  </a:solidFill>
                  <a:effectLst/>
                  <a:uLnTx/>
                  <a:uFillTx/>
                  <a:latin typeface="Red Hat Text"/>
                  <a:ea typeface="Red Hat Text"/>
                  <a:cs typeface="Red Hat Text"/>
                  <a:sym typeface="Red Hat Text"/>
                </a:rPr>
                <a:t>Automated roadside safety inspection</a:t>
              </a:r>
            </a:p>
            <a:p>
              <a:pPr marL="457200" marR="0" lvl="0" indent="-342900" algn="l" defTabSz="914400" rtl="0" eaLnBrk="1" fontAlgn="auto" latinLnBrk="0" hangingPunct="1">
                <a:lnSpc>
                  <a:spcPct val="100000"/>
                </a:lnSpc>
                <a:spcBef>
                  <a:spcPts val="300"/>
                </a:spcBef>
                <a:spcAft>
                  <a:spcPts val="0"/>
                </a:spcAft>
                <a:buClr>
                  <a:srgbClr val="000000"/>
                </a:buClr>
                <a:buSzPts val="1800"/>
                <a:buFont typeface="Arial"/>
                <a:buChar char="&gt;"/>
                <a:tabLst/>
                <a:defRPr/>
              </a:pPr>
              <a:r>
                <a:rPr kumimoji="0" lang="en-US" sz="1200" b="1" i="0" u="none" strike="noStrike" kern="0" cap="none" spc="0" normalizeH="0" baseline="0" noProof="0" dirty="0">
                  <a:ln>
                    <a:noFill/>
                  </a:ln>
                  <a:solidFill>
                    <a:srgbClr val="000000"/>
                  </a:solidFill>
                  <a:effectLst/>
                  <a:uLnTx/>
                  <a:uFillTx/>
                  <a:latin typeface="Red Hat Text"/>
                  <a:ea typeface="Red Hat Text"/>
                  <a:cs typeface="Red Hat Text"/>
                  <a:sym typeface="Red Hat Text"/>
                </a:rPr>
                <a:t>On-board safety monitoring</a:t>
              </a:r>
            </a:p>
            <a:p>
              <a:pPr marL="457200" marR="0" lvl="0" indent="-342900" algn="l" defTabSz="914400" rtl="0" eaLnBrk="1" fontAlgn="auto" latinLnBrk="0" hangingPunct="1">
                <a:lnSpc>
                  <a:spcPct val="100000"/>
                </a:lnSpc>
                <a:spcBef>
                  <a:spcPts val="300"/>
                </a:spcBef>
                <a:spcAft>
                  <a:spcPts val="0"/>
                </a:spcAft>
                <a:buClr>
                  <a:srgbClr val="000000"/>
                </a:buClr>
                <a:buSzPts val="1800"/>
                <a:buFont typeface="Arial"/>
                <a:buChar char="&gt;"/>
                <a:tabLst/>
                <a:defRPr/>
              </a:pPr>
              <a:r>
                <a:rPr kumimoji="0" lang="en-US" sz="1200" b="1" i="0" u="none" strike="noStrike" kern="0" cap="none" spc="0" normalizeH="0" baseline="0" noProof="0" dirty="0">
                  <a:ln>
                    <a:noFill/>
                  </a:ln>
                  <a:solidFill>
                    <a:srgbClr val="000000"/>
                  </a:solidFill>
                  <a:effectLst/>
                  <a:uLnTx/>
                  <a:uFillTx/>
                  <a:latin typeface="Red Hat Text"/>
                  <a:ea typeface="Red Hat Text"/>
                  <a:cs typeface="Red Hat Text"/>
                  <a:sym typeface="Red Hat Text"/>
                </a:rPr>
                <a:t>Commercial vehicle administrative process</a:t>
              </a:r>
            </a:p>
            <a:p>
              <a:pPr marL="457200" marR="0" lvl="0" indent="-342900" algn="l" defTabSz="914400" rtl="0" eaLnBrk="1" fontAlgn="auto" latinLnBrk="0" hangingPunct="1">
                <a:lnSpc>
                  <a:spcPct val="100000"/>
                </a:lnSpc>
                <a:spcBef>
                  <a:spcPts val="300"/>
                </a:spcBef>
                <a:spcAft>
                  <a:spcPts val="0"/>
                </a:spcAft>
                <a:buClr>
                  <a:srgbClr val="000000"/>
                </a:buClr>
                <a:buSzPts val="1800"/>
                <a:buFont typeface="Arial"/>
                <a:buChar char="&gt;"/>
                <a:tabLst/>
                <a:defRPr/>
              </a:pPr>
              <a:r>
                <a:rPr kumimoji="0" lang="en-US" sz="1200" b="1" i="0" u="none" strike="noStrike" kern="0" cap="none" spc="0" normalizeH="0" baseline="0" noProof="0" dirty="0">
                  <a:ln>
                    <a:noFill/>
                  </a:ln>
                  <a:solidFill>
                    <a:srgbClr val="000000"/>
                  </a:solidFill>
                  <a:effectLst/>
                  <a:uLnTx/>
                  <a:uFillTx/>
                  <a:latin typeface="Red Hat Text"/>
                  <a:ea typeface="Red Hat Text"/>
                  <a:cs typeface="Red Hat Text"/>
                  <a:sym typeface="Red Hat Text"/>
                </a:rPr>
                <a:t>Hazardous materials incident response</a:t>
              </a:r>
            </a:p>
            <a:p>
              <a:pPr marL="457200" marR="0" lvl="0" indent="-342900" algn="l" defTabSz="914400" rtl="0" eaLnBrk="1" fontAlgn="auto" latinLnBrk="0" hangingPunct="1">
                <a:lnSpc>
                  <a:spcPct val="100000"/>
                </a:lnSpc>
                <a:spcBef>
                  <a:spcPts val="300"/>
                </a:spcBef>
                <a:spcAft>
                  <a:spcPts val="0"/>
                </a:spcAft>
                <a:buClr>
                  <a:srgbClr val="000000"/>
                </a:buClr>
                <a:buSzPts val="1800"/>
                <a:buFont typeface="Arial"/>
                <a:buChar char="&gt;"/>
                <a:tabLst/>
                <a:defRPr/>
              </a:pPr>
              <a:r>
                <a:rPr kumimoji="0" lang="en-US" sz="1200" b="1" i="0" u="none" strike="noStrike" kern="0" cap="none" spc="0" normalizeH="0" baseline="0" noProof="0" dirty="0">
                  <a:ln>
                    <a:noFill/>
                  </a:ln>
                  <a:solidFill>
                    <a:srgbClr val="000000"/>
                  </a:solidFill>
                  <a:effectLst/>
                  <a:uLnTx/>
                  <a:uFillTx/>
                  <a:latin typeface="Red Hat Text"/>
                  <a:ea typeface="Red Hat Text"/>
                  <a:cs typeface="Red Hat Text"/>
                  <a:sym typeface="Red Hat Text"/>
                </a:rPr>
                <a:t>Freight mobility</a:t>
              </a:r>
            </a:p>
          </p:txBody>
        </p:sp>
      </p:grpSp>
      <p:sp>
        <p:nvSpPr>
          <p:cNvPr id="9" name="Text Placeholder 3">
            <a:extLst>
              <a:ext uri="{FF2B5EF4-FFF2-40B4-BE49-F238E27FC236}">
                <a16:creationId xmlns:a16="http://schemas.microsoft.com/office/drawing/2014/main" id="{1AE753FE-DB4D-81AB-A6A7-84B2EF9247AD}"/>
              </a:ext>
            </a:extLst>
          </p:cNvPr>
          <p:cNvSpPr txBox="1">
            <a:spLocks/>
          </p:cNvSpPr>
          <p:nvPr/>
        </p:nvSpPr>
        <p:spPr>
          <a:xfrm>
            <a:off x="515939" y="1592263"/>
            <a:ext cx="5400674" cy="47164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1000"/>
              </a:spcBef>
              <a:spcAft>
                <a:spcPts val="0"/>
              </a:spcAft>
              <a:buClr>
                <a:srgbClr val="000000"/>
              </a:buClr>
              <a:buSzPts val="1800"/>
              <a:buFont typeface="Arial"/>
              <a:buChar char="&gt;"/>
              <a:defRPr sz="1800" b="1" i="0" u="none" strike="noStrike" cap="none">
                <a:solidFill>
                  <a:srgbClr val="000000"/>
                </a:solidFill>
                <a:latin typeface="Red Hat Text"/>
                <a:ea typeface="Red Hat Text"/>
                <a:cs typeface="Red Hat Text"/>
                <a:sym typeface="Red Hat Text"/>
              </a:defRPr>
            </a:lvl1pPr>
            <a:lvl2pPr marL="914400" marR="0" lvl="1" indent="-330200" algn="l" rtl="0">
              <a:lnSpc>
                <a:spcPct val="100000"/>
              </a:lnSpc>
              <a:spcBef>
                <a:spcPts val="600"/>
              </a:spcBef>
              <a:spcAft>
                <a:spcPts val="0"/>
              </a:spcAft>
              <a:buClr>
                <a:srgbClr val="000000"/>
              </a:buClr>
              <a:buSzPts val="1600"/>
              <a:buFont typeface="Arial"/>
              <a:buChar char="&gt;"/>
              <a:defRPr sz="1600" b="1" i="0" u="none" strike="noStrike" cap="none">
                <a:solidFill>
                  <a:srgbClr val="000000"/>
                </a:solidFill>
                <a:latin typeface="Red Hat Text"/>
                <a:ea typeface="Red Hat Text"/>
                <a:cs typeface="Red Hat Text"/>
                <a:sym typeface="Red Hat Text"/>
              </a:defRPr>
            </a:lvl2pPr>
            <a:lvl3pPr marL="1371600" marR="0" lvl="2" indent="-330200" algn="l" rtl="0">
              <a:lnSpc>
                <a:spcPct val="100000"/>
              </a:lnSpc>
              <a:spcBef>
                <a:spcPts val="600"/>
              </a:spcBef>
              <a:spcAft>
                <a:spcPts val="0"/>
              </a:spcAft>
              <a:buClr>
                <a:srgbClr val="000000"/>
              </a:buClr>
              <a:buSzPts val="1600"/>
              <a:buFont typeface="Arial"/>
              <a:buChar char="&gt;"/>
              <a:defRPr sz="1600" b="0" i="0" u="none" strike="noStrike" cap="none">
                <a:solidFill>
                  <a:srgbClr val="000000"/>
                </a:solidFill>
                <a:latin typeface="Red Hat Text"/>
                <a:ea typeface="Red Hat Text"/>
                <a:cs typeface="Red Hat Text"/>
                <a:sym typeface="Red Hat Text"/>
              </a:defRPr>
            </a:lvl3pPr>
            <a:lvl4pPr marL="1828800" marR="0" lvl="3" indent="-317500" algn="l" rtl="0">
              <a:lnSpc>
                <a:spcPct val="100000"/>
              </a:lnSpc>
              <a:spcBef>
                <a:spcPts val="600"/>
              </a:spcBef>
              <a:spcAft>
                <a:spcPts val="0"/>
              </a:spcAft>
              <a:buClr>
                <a:srgbClr val="282827"/>
              </a:buClr>
              <a:buSzPts val="1400"/>
              <a:buFont typeface="Arial"/>
              <a:buChar char="&gt;"/>
              <a:defRPr sz="1400" b="0" i="0" u="none" strike="noStrike" cap="none">
                <a:solidFill>
                  <a:srgbClr val="282827"/>
                </a:solidFill>
                <a:latin typeface="Red Hat Text"/>
                <a:ea typeface="Red Hat Text"/>
                <a:cs typeface="Red Hat Text"/>
                <a:sym typeface="Red Hat Text"/>
              </a:defRPr>
            </a:lvl4pPr>
            <a:lvl5pPr marL="2286000" marR="0" lvl="4" indent="-304800" algn="l" rtl="0">
              <a:lnSpc>
                <a:spcPct val="100000"/>
              </a:lnSpc>
              <a:spcBef>
                <a:spcPts val="600"/>
              </a:spcBef>
              <a:spcAft>
                <a:spcPts val="0"/>
              </a:spcAft>
              <a:buClr>
                <a:srgbClr val="282827"/>
              </a:buClr>
              <a:buSzPts val="1200"/>
              <a:buFont typeface="Arial"/>
              <a:buChar char="&gt;"/>
              <a:defRPr sz="1200" b="0" i="0" u="none" strike="noStrike" cap="none">
                <a:solidFill>
                  <a:srgbClr val="282827"/>
                </a:solidFill>
                <a:latin typeface="Red Hat Text"/>
                <a:ea typeface="Red Hat Text"/>
                <a:cs typeface="Red Hat Text"/>
                <a:sym typeface="Red Hat Tex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pPr marL="457200" marR="0" lvl="0" indent="-342900" algn="l" defTabSz="914400" rtl="0" eaLnBrk="1" fontAlgn="auto" latinLnBrk="0" hangingPunct="1">
              <a:lnSpc>
                <a:spcPct val="100000"/>
              </a:lnSpc>
              <a:spcBef>
                <a:spcPts val="1000"/>
              </a:spcBef>
              <a:spcAft>
                <a:spcPts val="0"/>
              </a:spcAft>
              <a:buClr>
                <a:srgbClr val="000000"/>
              </a:buClr>
              <a:buSzPts val="1800"/>
              <a:buFont typeface="Arial"/>
              <a:buChar char="&gt;"/>
              <a:tabLst/>
              <a:defRPr/>
            </a:pPr>
            <a:r>
              <a:rPr kumimoji="0" lang="en-US" sz="1500" b="1" i="0" u="none" strike="noStrike" kern="0" cap="none" spc="0" normalizeH="0" baseline="0" noProof="0" dirty="0">
                <a:ln>
                  <a:noFill/>
                </a:ln>
                <a:solidFill>
                  <a:srgbClr val="000000"/>
                </a:solidFill>
                <a:effectLst/>
                <a:uLnTx/>
                <a:uFillTx/>
                <a:latin typeface="Red Hat Text"/>
                <a:ea typeface="Red Hat Text"/>
                <a:cs typeface="Red Hat Text"/>
                <a:sym typeface="Red Hat Text"/>
              </a:rPr>
              <a:t>ITS/CVO </a:t>
            </a:r>
            <a:r>
              <a:rPr kumimoji="0" lang="en-US" sz="1500" b="0" i="0" u="none" strike="noStrike" kern="0" cap="none" spc="0" normalizeH="0" baseline="0" noProof="0" dirty="0">
                <a:ln>
                  <a:noFill/>
                </a:ln>
                <a:solidFill>
                  <a:srgbClr val="000000"/>
                </a:solidFill>
                <a:effectLst/>
                <a:uLnTx/>
                <a:uFillTx/>
                <a:latin typeface="Red Hat Text"/>
                <a:ea typeface="Red Hat Text"/>
                <a:cs typeface="Red Hat Text"/>
                <a:sym typeface="Red Hat Text"/>
              </a:rPr>
              <a:t>- Aims to enhance Safety, Mobility, Efficiency, Productivity, Energy, and Sustainability in CVO</a:t>
            </a:r>
          </a:p>
          <a:p>
            <a:pPr marL="457200" marR="0" lvl="0" indent="-342900" algn="l" defTabSz="914400" rtl="0" eaLnBrk="1" fontAlgn="auto" latinLnBrk="0" hangingPunct="1">
              <a:lnSpc>
                <a:spcPct val="100000"/>
              </a:lnSpc>
              <a:spcBef>
                <a:spcPts val="1000"/>
              </a:spcBef>
              <a:spcAft>
                <a:spcPts val="0"/>
              </a:spcAft>
              <a:buClr>
                <a:srgbClr val="000000"/>
              </a:buClr>
              <a:buSzPts val="1800"/>
              <a:buFont typeface="Arial"/>
              <a:buChar char="&gt;"/>
              <a:tabLst/>
              <a:defRPr/>
            </a:pPr>
            <a:r>
              <a:rPr kumimoji="0" lang="en-US" sz="1500" b="0" i="0" u="none" strike="noStrike" kern="0" cap="none" spc="0" normalizeH="0" baseline="0" noProof="0" dirty="0">
                <a:ln>
                  <a:noFill/>
                </a:ln>
                <a:solidFill>
                  <a:srgbClr val="000000"/>
                </a:solidFill>
                <a:effectLst/>
                <a:uLnTx/>
                <a:uFillTx/>
                <a:latin typeface="Red Hat Text"/>
                <a:ea typeface="Red Hat Text"/>
                <a:cs typeface="Red Hat Text"/>
                <a:sym typeface="Red Hat Text"/>
              </a:rPr>
              <a:t>Part of the National ITS program- 8 main applications and 28 sub-system user services</a:t>
            </a:r>
          </a:p>
          <a:p>
            <a:pPr marL="457200" marR="0" lvl="0" indent="-342900" algn="l" defTabSz="914400" rtl="0" eaLnBrk="1" fontAlgn="auto" latinLnBrk="0" hangingPunct="1">
              <a:lnSpc>
                <a:spcPct val="100000"/>
              </a:lnSpc>
              <a:spcBef>
                <a:spcPts val="1000"/>
              </a:spcBef>
              <a:spcAft>
                <a:spcPts val="0"/>
              </a:spcAft>
              <a:buClr>
                <a:srgbClr val="000000"/>
              </a:buClr>
              <a:buSzPts val="1800"/>
              <a:buFont typeface="Arial"/>
              <a:buChar char="&gt;"/>
              <a:tabLst/>
              <a:defRPr/>
            </a:pPr>
            <a:r>
              <a:rPr kumimoji="0" lang="en-US" sz="1500" b="1" i="0" u="none" strike="noStrike" kern="0" cap="none" spc="0" normalizeH="0" baseline="0" noProof="0" dirty="0">
                <a:ln>
                  <a:noFill/>
                </a:ln>
                <a:solidFill>
                  <a:srgbClr val="000000"/>
                </a:solidFill>
                <a:effectLst/>
                <a:uLnTx/>
                <a:uFillTx/>
                <a:latin typeface="Red Hat Text"/>
                <a:ea typeface="Red Hat Text"/>
                <a:cs typeface="Red Hat Text"/>
                <a:sym typeface="Red Hat Text"/>
              </a:rPr>
              <a:t>CVISN</a:t>
            </a:r>
            <a:r>
              <a:rPr kumimoji="0" lang="en-US" sz="1500" b="0" i="0" u="none" strike="noStrike" kern="0" cap="none" spc="0" normalizeH="0" baseline="0" noProof="0" dirty="0">
                <a:ln>
                  <a:noFill/>
                </a:ln>
                <a:solidFill>
                  <a:srgbClr val="000000"/>
                </a:solidFill>
                <a:effectLst/>
                <a:uLnTx/>
                <a:uFillTx/>
                <a:latin typeface="Red Hat Text"/>
                <a:ea typeface="Red Hat Text"/>
                <a:cs typeface="Red Hat Text"/>
                <a:sym typeface="Red Hat Text"/>
              </a:rPr>
              <a:t> – Exchange of information and conducting business transactions electronically</a:t>
            </a:r>
          </a:p>
          <a:p>
            <a:pPr marL="457200" marR="0" lvl="0" indent="-342900" algn="l" defTabSz="914400" rtl="0" eaLnBrk="1" fontAlgn="auto" latinLnBrk="0" hangingPunct="1">
              <a:lnSpc>
                <a:spcPct val="100000"/>
              </a:lnSpc>
              <a:spcBef>
                <a:spcPts val="1000"/>
              </a:spcBef>
              <a:spcAft>
                <a:spcPts val="0"/>
              </a:spcAft>
              <a:buClr>
                <a:srgbClr val="000000"/>
              </a:buClr>
              <a:buSzPts val="1800"/>
              <a:buFont typeface="Arial"/>
              <a:buChar char="&gt;"/>
              <a:tabLst/>
              <a:defRPr/>
            </a:pPr>
            <a:endParaRPr kumimoji="0" lang="en-IN" sz="1600" b="0" i="0" u="none" strike="noStrike" kern="0" cap="none" spc="0" normalizeH="0" baseline="0" noProof="0" dirty="0">
              <a:ln>
                <a:noFill/>
              </a:ln>
              <a:solidFill>
                <a:srgbClr val="000000"/>
              </a:solidFill>
              <a:effectLst/>
              <a:uLnTx/>
              <a:uFillTx/>
              <a:latin typeface="Red Hat Text"/>
              <a:ea typeface="Red Hat Text"/>
              <a:cs typeface="Red Hat Text"/>
              <a:sym typeface="Red Hat Text"/>
            </a:endParaRPr>
          </a:p>
        </p:txBody>
      </p:sp>
      <p:pic>
        <p:nvPicPr>
          <p:cNvPr id="10" name="Picture 9">
            <a:extLst>
              <a:ext uri="{FF2B5EF4-FFF2-40B4-BE49-F238E27FC236}">
                <a16:creationId xmlns:a16="http://schemas.microsoft.com/office/drawing/2014/main" id="{0CD5E9BD-2D12-A0F6-BE36-518C4C276E8E}"/>
              </a:ext>
            </a:extLst>
          </p:cNvPr>
          <p:cNvPicPr>
            <a:picLocks noChangeAspect="1"/>
          </p:cNvPicPr>
          <p:nvPr/>
        </p:nvPicPr>
        <p:blipFill>
          <a:blip r:embed="rId2"/>
          <a:stretch>
            <a:fillRect/>
          </a:stretch>
        </p:blipFill>
        <p:spPr>
          <a:xfrm>
            <a:off x="1156564" y="3500438"/>
            <a:ext cx="4119424" cy="2836836"/>
          </a:xfrm>
          <a:prstGeom prst="rect">
            <a:avLst/>
          </a:prstGeom>
        </p:spPr>
      </p:pic>
      <p:sp>
        <p:nvSpPr>
          <p:cNvPr id="5" name="TextBox 4">
            <a:extLst>
              <a:ext uri="{FF2B5EF4-FFF2-40B4-BE49-F238E27FC236}">
                <a16:creationId xmlns:a16="http://schemas.microsoft.com/office/drawing/2014/main" id="{C6744AD1-E418-8248-480A-7E1B6C8AB371}"/>
              </a:ext>
            </a:extLst>
          </p:cNvPr>
          <p:cNvSpPr txBox="1"/>
          <p:nvPr/>
        </p:nvSpPr>
        <p:spPr>
          <a:xfrm>
            <a:off x="6275388" y="6166965"/>
            <a:ext cx="5400675" cy="77927"/>
          </a:xfrm>
          <a:prstGeom prst="rect">
            <a:avLst/>
          </a:prstGeom>
        </p:spPr>
        <p:txBody>
          <a:bodyPr vert="horz" wrap="square" lIns="0" tIns="0" rIns="0" bIns="0" rtlCol="0">
            <a:no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Red Hat Text" panose="02010303040201060303"/>
                <a:ea typeface="+mn-ea"/>
                <a:cs typeface="Arial"/>
                <a:sym typeface="Montserrat" panose="00000500000000000000" pitchFamily="2" charset="0"/>
              </a:rPr>
              <a:t>Source: </a:t>
            </a:r>
            <a:r>
              <a:rPr kumimoji="0" lang="en-US" sz="900" b="0" i="0" u="none" strike="noStrike" kern="1200" cap="none" spc="0" normalizeH="0" baseline="0" noProof="0" dirty="0">
                <a:ln>
                  <a:noFill/>
                </a:ln>
                <a:solidFill>
                  <a:srgbClr val="000000"/>
                </a:solidFill>
                <a:effectLst/>
                <a:uLnTx/>
                <a:uFillTx/>
                <a:latin typeface="Red Hat Text" panose="02010303040201060303"/>
                <a:ea typeface="+mn-ea"/>
                <a:cs typeface="Arial"/>
                <a:sym typeface="Montserrat" panose="00000500000000000000" pitchFamily="2" charset="0"/>
              </a:rPr>
              <a:t>The opportunities and challenges of applying intelligent transport systems (May 2017)</a:t>
            </a:r>
          </a:p>
          <a:p>
            <a:pPr marL="0" marR="0" lvl="0" indent="0" algn="l" defTabSz="914400" rtl="0" eaLnBrk="1" fontAlgn="auto" latinLnBrk="0" hangingPunct="1">
              <a:lnSpc>
                <a:spcPct val="110000"/>
              </a:lnSpc>
              <a:spcBef>
                <a:spcPts val="1000"/>
              </a:spcBef>
              <a:spcAft>
                <a:spcPts val="0"/>
              </a:spcAft>
              <a:buClrTx/>
              <a:buSzTx/>
              <a:buFontTx/>
              <a:buNone/>
              <a:tabLst/>
              <a:defRPr/>
            </a:pPr>
            <a:endParaRPr kumimoji="0" lang="de-DE" sz="900" b="0" i="0" u="none" strike="noStrike" kern="1200" cap="none" spc="0" normalizeH="0" baseline="0" noProof="0" dirty="0">
              <a:ln>
                <a:noFill/>
              </a:ln>
              <a:solidFill>
                <a:srgbClr val="000000"/>
              </a:solidFill>
              <a:effectLst/>
              <a:uLnTx/>
              <a:uFillTx/>
              <a:latin typeface="Red Hat Text" panose="02010303040201060303"/>
              <a:ea typeface="+mn-ea"/>
              <a:cs typeface="Arial"/>
              <a:sym typeface="Montserrat" panose="00000500000000000000" pitchFamily="2" charset="0"/>
            </a:endParaRPr>
          </a:p>
        </p:txBody>
      </p:sp>
    </p:spTree>
    <p:extLst>
      <p:ext uri="{BB962C8B-B14F-4D97-AF65-F5344CB8AC3E}">
        <p14:creationId xmlns:p14="http://schemas.microsoft.com/office/powerpoint/2010/main" val="1987026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5044AA-E8DD-BE55-D676-6E544029CB67}"/>
              </a:ext>
            </a:extLst>
          </p:cNvPr>
          <p:cNvSpPr>
            <a:spLocks noGrp="1"/>
          </p:cNvSpPr>
          <p:nvPr>
            <p:ph type="body" idx="1"/>
          </p:nvPr>
        </p:nvSpPr>
        <p:spPr/>
        <p:txBody>
          <a:bodyPr/>
          <a:lstStyle/>
          <a:p>
            <a:r>
              <a:rPr lang="en-US" dirty="0"/>
              <a:t>ITS/CVO Technologies</a:t>
            </a:r>
          </a:p>
          <a:p>
            <a:endParaRPr lang="en-IN" dirty="0"/>
          </a:p>
        </p:txBody>
      </p:sp>
      <p:sp>
        <p:nvSpPr>
          <p:cNvPr id="3" name="Text Placeholder 2">
            <a:extLst>
              <a:ext uri="{FF2B5EF4-FFF2-40B4-BE49-F238E27FC236}">
                <a16:creationId xmlns:a16="http://schemas.microsoft.com/office/drawing/2014/main" id="{2F32C91E-D8DC-7CAE-3386-ADF68185F33B}"/>
              </a:ext>
            </a:extLst>
          </p:cNvPr>
          <p:cNvSpPr>
            <a:spLocks noGrp="1"/>
          </p:cNvSpPr>
          <p:nvPr>
            <p:ph type="body" idx="2"/>
          </p:nvPr>
        </p:nvSpPr>
        <p:spPr>
          <a:xfrm>
            <a:off x="515938" y="541175"/>
            <a:ext cx="9196473" cy="414787"/>
          </a:xfrm>
        </p:spPr>
        <p:txBody>
          <a:bodyPr/>
          <a:lstStyle/>
          <a:p>
            <a:r>
              <a:rPr lang="en-US" sz="2200" dirty="0"/>
              <a:t>Intelligent Infrastructure and Vehicle Systems</a:t>
            </a:r>
          </a:p>
        </p:txBody>
      </p:sp>
      <p:sp>
        <p:nvSpPr>
          <p:cNvPr id="7" name="Rectangle 6">
            <a:extLst>
              <a:ext uri="{FF2B5EF4-FFF2-40B4-BE49-F238E27FC236}">
                <a16:creationId xmlns:a16="http://schemas.microsoft.com/office/drawing/2014/main" id="{01DF26D1-145C-24CA-00ED-40AFA46F02EA}"/>
              </a:ext>
            </a:extLst>
          </p:cNvPr>
          <p:cNvSpPr/>
          <p:nvPr/>
        </p:nvSpPr>
        <p:spPr>
          <a:xfrm>
            <a:off x="515938" y="1943485"/>
            <a:ext cx="2780272" cy="616041"/>
          </a:xfrm>
          <a:prstGeom prst="rect">
            <a:avLst/>
          </a:prstGeom>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600" b="1"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Intelligent Infrastructure Systems</a:t>
            </a:r>
          </a:p>
        </p:txBody>
      </p:sp>
      <p:sp>
        <p:nvSpPr>
          <p:cNvPr id="62" name="Rectangle 61">
            <a:extLst>
              <a:ext uri="{FF2B5EF4-FFF2-40B4-BE49-F238E27FC236}">
                <a16:creationId xmlns:a16="http://schemas.microsoft.com/office/drawing/2014/main" id="{B55CBD2C-0823-4929-820A-23A0D73192DA}"/>
              </a:ext>
            </a:extLst>
          </p:cNvPr>
          <p:cNvSpPr/>
          <p:nvPr/>
        </p:nvSpPr>
        <p:spPr>
          <a:xfrm>
            <a:off x="3723318" y="1941040"/>
            <a:ext cx="2780272" cy="615211"/>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600" b="1"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Intelligent Vehicle Systems</a:t>
            </a:r>
          </a:p>
        </p:txBody>
      </p:sp>
      <p:sp>
        <p:nvSpPr>
          <p:cNvPr id="63" name="Rectangle 62">
            <a:extLst>
              <a:ext uri="{FF2B5EF4-FFF2-40B4-BE49-F238E27FC236}">
                <a16:creationId xmlns:a16="http://schemas.microsoft.com/office/drawing/2014/main" id="{DF9DBBCD-13BB-445F-F2EC-54EE18E4404A}"/>
              </a:ext>
            </a:extLst>
          </p:cNvPr>
          <p:cNvSpPr/>
          <p:nvPr/>
        </p:nvSpPr>
        <p:spPr>
          <a:xfrm>
            <a:off x="6932139" y="1949298"/>
            <a:ext cx="2780272" cy="628301"/>
          </a:xfrm>
          <a:prstGeom prst="rect">
            <a:avLst/>
          </a:prstGeom>
          <a:solidFill>
            <a:srgbClr val="87BF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600" b="1" i="0" u="none" strike="noStrike" kern="0" cap="none" spc="0" normalizeH="0" baseline="0" noProof="0" dirty="0">
                <a:ln>
                  <a:noFill/>
                </a:ln>
                <a:solidFill>
                  <a:srgbClr val="FFFFFF"/>
                </a:solidFill>
                <a:effectLst/>
                <a:uLnTx/>
                <a:uFillTx/>
                <a:latin typeface="Red Hat Text" panose="020B0604020202020204" charset="0"/>
                <a:ea typeface="Red Hat Text" panose="020B0604020202020204" charset="0"/>
                <a:cs typeface="Red Hat Text" panose="020B0604020202020204" charset="0"/>
                <a:sym typeface="Arial"/>
              </a:rPr>
              <a:t>Co-operative ITS </a:t>
            </a:r>
          </a:p>
        </p:txBody>
      </p:sp>
      <p:sp>
        <p:nvSpPr>
          <p:cNvPr id="106" name="TextBox 105">
            <a:extLst>
              <a:ext uri="{FF2B5EF4-FFF2-40B4-BE49-F238E27FC236}">
                <a16:creationId xmlns:a16="http://schemas.microsoft.com/office/drawing/2014/main" id="{8F72741D-4CC7-F7F7-876A-CFA63527C299}"/>
              </a:ext>
            </a:extLst>
          </p:cNvPr>
          <p:cNvSpPr txBox="1"/>
          <p:nvPr/>
        </p:nvSpPr>
        <p:spPr>
          <a:xfrm>
            <a:off x="7367315" y="6165047"/>
            <a:ext cx="3256469" cy="151778"/>
          </a:xfrm>
          <a:prstGeom prst="rect">
            <a:avLst/>
          </a:prstGeom>
        </p:spPr>
        <p:txBody>
          <a:bodyPr vert="horz" wrap="square" lIns="0" tIns="0" rIns="0" bIns="0" rtlCol="0">
            <a:no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Red Hat Text" panose="02010303040201060303"/>
                <a:ea typeface="+mn-ea"/>
                <a:cs typeface="Arial"/>
                <a:sym typeface="Montserrat" panose="00000500000000000000" pitchFamily="2" charset="0"/>
              </a:rPr>
              <a:t>Source: Weigh-in-Motion (WIM) in Czech ETS, Kapsch Cz</a:t>
            </a:r>
          </a:p>
          <a:p>
            <a:pPr marL="0" marR="0" lvl="0" indent="0" algn="l" defTabSz="914400" rtl="0" eaLnBrk="1" fontAlgn="auto" latinLnBrk="0" hangingPunct="1">
              <a:lnSpc>
                <a:spcPct val="110000"/>
              </a:lnSpc>
              <a:spcBef>
                <a:spcPts val="1000"/>
              </a:spcBef>
              <a:spcAft>
                <a:spcPts val="0"/>
              </a:spcAft>
              <a:buClrTx/>
              <a:buSzTx/>
              <a:buFontTx/>
              <a:buNone/>
              <a:tabLst/>
              <a:defRPr/>
            </a:pPr>
            <a:endParaRPr kumimoji="0" lang="de-DE" sz="900" b="0" i="0" u="none" strike="noStrike" kern="1200" cap="none" spc="0" normalizeH="0" baseline="0" noProof="0" dirty="0">
              <a:ln>
                <a:noFill/>
              </a:ln>
              <a:solidFill>
                <a:srgbClr val="000000"/>
              </a:solidFill>
              <a:effectLst/>
              <a:uLnTx/>
              <a:uFillTx/>
              <a:latin typeface="Red Hat Text" panose="02010303040201060303"/>
              <a:ea typeface="+mn-ea"/>
              <a:cs typeface="Arial"/>
              <a:sym typeface="Montserrat" panose="00000500000000000000" pitchFamily="2" charset="0"/>
            </a:endParaRPr>
          </a:p>
        </p:txBody>
      </p:sp>
      <p:cxnSp>
        <p:nvCxnSpPr>
          <p:cNvPr id="107" name="Connector: Elbow 106">
            <a:extLst>
              <a:ext uri="{FF2B5EF4-FFF2-40B4-BE49-F238E27FC236}">
                <a16:creationId xmlns:a16="http://schemas.microsoft.com/office/drawing/2014/main" id="{4E0059D4-ABB1-AA39-8864-89ACE7F6738A}"/>
              </a:ext>
            </a:extLst>
          </p:cNvPr>
          <p:cNvCxnSpPr>
            <a:cxnSpLocks/>
          </p:cNvCxnSpPr>
          <p:nvPr/>
        </p:nvCxnSpPr>
        <p:spPr>
          <a:xfrm>
            <a:off x="5113454" y="1692676"/>
            <a:ext cx="3208821" cy="244775"/>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87E61B47-C93F-5B29-765E-9DFA7254600F}"/>
              </a:ext>
            </a:extLst>
          </p:cNvPr>
          <p:cNvCxnSpPr>
            <a:cxnSpLocks/>
          </p:cNvCxnSpPr>
          <p:nvPr/>
        </p:nvCxnSpPr>
        <p:spPr>
          <a:xfrm rot="16200000" flipH="1">
            <a:off x="1473597" y="1511008"/>
            <a:ext cx="500425" cy="364529"/>
          </a:xfrm>
          <a:prstGeom prst="bentConnector3">
            <a:avLst>
              <a:gd name="adj1" fmla="val 5000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D1FAB953-B34C-E7FF-A9ED-BB2409FACC8A}"/>
              </a:ext>
            </a:extLst>
          </p:cNvPr>
          <p:cNvSpPr/>
          <p:nvPr/>
        </p:nvSpPr>
        <p:spPr>
          <a:xfrm>
            <a:off x="1518687" y="1390683"/>
            <a:ext cx="45719" cy="45719"/>
          </a:xfrm>
          <a:prstGeom prst="ellipse">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77B6BA"/>
              </a:solidFill>
              <a:effectLst/>
              <a:uLnTx/>
              <a:uFillTx/>
              <a:latin typeface="Arial"/>
              <a:ea typeface="+mn-ea"/>
              <a:cs typeface="+mn-cs"/>
              <a:sym typeface="Arial"/>
            </a:endParaRPr>
          </a:p>
        </p:txBody>
      </p:sp>
      <p:cxnSp>
        <p:nvCxnSpPr>
          <p:cNvPr id="110" name="Connector: Elbow 109">
            <a:extLst>
              <a:ext uri="{FF2B5EF4-FFF2-40B4-BE49-F238E27FC236}">
                <a16:creationId xmlns:a16="http://schemas.microsoft.com/office/drawing/2014/main" id="{1E15DE74-E2A6-2795-300A-901F01E9453A}"/>
              </a:ext>
            </a:extLst>
          </p:cNvPr>
          <p:cNvCxnSpPr>
            <a:cxnSpLocks/>
          </p:cNvCxnSpPr>
          <p:nvPr/>
        </p:nvCxnSpPr>
        <p:spPr>
          <a:xfrm>
            <a:off x="1541545" y="1694494"/>
            <a:ext cx="3571909" cy="248991"/>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0BDA580E-2A9F-6E2C-FE22-AA95121E2807}"/>
              </a:ext>
            </a:extLst>
          </p:cNvPr>
          <p:cNvGrpSpPr/>
          <p:nvPr/>
        </p:nvGrpSpPr>
        <p:grpSpPr>
          <a:xfrm>
            <a:off x="515937" y="2769898"/>
            <a:ext cx="5670377" cy="2990821"/>
            <a:chOff x="515937" y="2769898"/>
            <a:chExt cx="5670377" cy="2990821"/>
          </a:xfrm>
        </p:grpSpPr>
        <p:pic>
          <p:nvPicPr>
            <p:cNvPr id="104" name="Picture 103">
              <a:extLst>
                <a:ext uri="{FF2B5EF4-FFF2-40B4-BE49-F238E27FC236}">
                  <a16:creationId xmlns:a16="http://schemas.microsoft.com/office/drawing/2014/main" id="{152E4921-31C4-1912-4A5A-6DA7BF347688}"/>
                </a:ext>
              </a:extLst>
            </p:cNvPr>
            <p:cNvPicPr>
              <a:picLocks noChangeAspect="1"/>
            </p:cNvPicPr>
            <p:nvPr/>
          </p:nvPicPr>
          <p:blipFill>
            <a:blip r:embed="rId2"/>
            <a:stretch>
              <a:fillRect/>
            </a:stretch>
          </p:blipFill>
          <p:spPr>
            <a:xfrm>
              <a:off x="515937" y="2769898"/>
              <a:ext cx="5670377" cy="2990821"/>
            </a:xfrm>
            <a:prstGeom prst="rect">
              <a:avLst/>
            </a:prstGeom>
            <a:ln>
              <a:noFill/>
            </a:ln>
          </p:spPr>
        </p:pic>
        <p:sp>
          <p:nvSpPr>
            <p:cNvPr id="111" name="Rectangle 110">
              <a:extLst>
                <a:ext uri="{FF2B5EF4-FFF2-40B4-BE49-F238E27FC236}">
                  <a16:creationId xmlns:a16="http://schemas.microsoft.com/office/drawing/2014/main" id="{36E3469D-5109-61C1-D244-3BCE4D5E4AC1}"/>
                </a:ext>
              </a:extLst>
            </p:cNvPr>
            <p:cNvSpPr/>
            <p:nvPr/>
          </p:nvSpPr>
          <p:spPr>
            <a:xfrm>
              <a:off x="2615709" y="5375469"/>
              <a:ext cx="1549400" cy="14605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WIM Sensors</a:t>
              </a:r>
            </a:p>
          </p:txBody>
        </p:sp>
      </p:grpSp>
      <p:grpSp>
        <p:nvGrpSpPr>
          <p:cNvPr id="31" name="Group 30">
            <a:extLst>
              <a:ext uri="{FF2B5EF4-FFF2-40B4-BE49-F238E27FC236}">
                <a16:creationId xmlns:a16="http://schemas.microsoft.com/office/drawing/2014/main" id="{E85FBD1E-E520-DE75-52B5-12ECE6A084FB}"/>
              </a:ext>
            </a:extLst>
          </p:cNvPr>
          <p:cNvGrpSpPr/>
          <p:nvPr/>
        </p:nvGrpSpPr>
        <p:grpSpPr>
          <a:xfrm>
            <a:off x="6322380" y="2979942"/>
            <a:ext cx="6175718" cy="2701725"/>
            <a:chOff x="6322380" y="2979942"/>
            <a:chExt cx="6175718" cy="2701725"/>
          </a:xfrm>
        </p:grpSpPr>
        <p:pic>
          <p:nvPicPr>
            <p:cNvPr id="5" name="Picture 4">
              <a:extLst>
                <a:ext uri="{FF2B5EF4-FFF2-40B4-BE49-F238E27FC236}">
                  <a16:creationId xmlns:a16="http://schemas.microsoft.com/office/drawing/2014/main" id="{56F1369C-CB46-3D1C-8906-F1D8BB4BB70A}"/>
                </a:ext>
              </a:extLst>
            </p:cNvPr>
            <p:cNvPicPr>
              <a:picLocks noChangeAspect="1"/>
            </p:cNvPicPr>
            <p:nvPr/>
          </p:nvPicPr>
          <p:blipFill>
            <a:blip r:embed="rId3"/>
            <a:stretch>
              <a:fillRect/>
            </a:stretch>
          </p:blipFill>
          <p:spPr>
            <a:xfrm>
              <a:off x="6817650" y="3805063"/>
              <a:ext cx="3868855" cy="1323411"/>
            </a:xfrm>
            <a:prstGeom prst="rect">
              <a:avLst/>
            </a:prstGeom>
          </p:spPr>
        </p:pic>
        <p:sp>
          <p:nvSpPr>
            <p:cNvPr id="8" name="Rectangle 7">
              <a:extLst>
                <a:ext uri="{FF2B5EF4-FFF2-40B4-BE49-F238E27FC236}">
                  <a16:creationId xmlns:a16="http://schemas.microsoft.com/office/drawing/2014/main" id="{7A13638C-9518-C1F6-9B94-031A04746139}"/>
                </a:ext>
              </a:extLst>
            </p:cNvPr>
            <p:cNvSpPr/>
            <p:nvPr/>
          </p:nvSpPr>
          <p:spPr>
            <a:xfrm>
              <a:off x="9488566" y="2979942"/>
              <a:ext cx="1540872" cy="2461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0000"/>
                  </a:solidFill>
                  <a:effectLst/>
                  <a:uLnTx/>
                  <a:uFillTx/>
                  <a:latin typeface="Red Hat Text" panose="02010303040201060303"/>
                  <a:ea typeface="Calibri" panose="020F0502020204030204" pitchFamily="34" charset="0"/>
                  <a:cs typeface="Calibri" panose="020F0502020204030204" pitchFamily="34" charset="0"/>
                  <a:sym typeface="Arial"/>
                </a:rPr>
                <a:t>Transponder for Automatic toll collection </a:t>
              </a:r>
            </a:p>
          </p:txBody>
        </p:sp>
        <p:sp>
          <p:nvSpPr>
            <p:cNvPr id="10" name="Rectangle 9">
              <a:extLst>
                <a:ext uri="{FF2B5EF4-FFF2-40B4-BE49-F238E27FC236}">
                  <a16:creationId xmlns:a16="http://schemas.microsoft.com/office/drawing/2014/main" id="{6A7A9D70-F469-D2B1-228C-699D6589543C}"/>
                </a:ext>
              </a:extLst>
            </p:cNvPr>
            <p:cNvSpPr/>
            <p:nvPr/>
          </p:nvSpPr>
          <p:spPr>
            <a:xfrm>
              <a:off x="6380195" y="5430931"/>
              <a:ext cx="1540872" cy="2461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0000"/>
                  </a:solidFill>
                  <a:effectLst/>
                  <a:uLnTx/>
                  <a:uFillTx/>
                  <a:latin typeface="Red Hat Text" panose="02010303040201060303"/>
                  <a:ea typeface="Calibri" panose="020F0502020204030204" pitchFamily="34" charset="0"/>
                  <a:cs typeface="Calibri" panose="020F0502020204030204" pitchFamily="34" charset="0"/>
                  <a:sym typeface="Arial"/>
                </a:rPr>
                <a:t>Tyre Pressure Monitoring System</a:t>
              </a:r>
            </a:p>
          </p:txBody>
        </p:sp>
        <p:sp>
          <p:nvSpPr>
            <p:cNvPr id="11" name="Rectangle 10">
              <a:extLst>
                <a:ext uri="{FF2B5EF4-FFF2-40B4-BE49-F238E27FC236}">
                  <a16:creationId xmlns:a16="http://schemas.microsoft.com/office/drawing/2014/main" id="{3FB3AF18-8A61-3749-B107-B87F45243A78}"/>
                </a:ext>
              </a:extLst>
            </p:cNvPr>
            <p:cNvSpPr/>
            <p:nvPr/>
          </p:nvSpPr>
          <p:spPr>
            <a:xfrm>
              <a:off x="10797743" y="5108591"/>
              <a:ext cx="1540872" cy="2461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0000"/>
                  </a:solidFill>
                  <a:effectLst/>
                  <a:uLnTx/>
                  <a:uFillTx/>
                  <a:latin typeface="Red Hat Text" panose="02010303040201060303"/>
                  <a:ea typeface="Calibri" panose="020F0502020204030204" pitchFamily="34" charset="0"/>
                  <a:cs typeface="Calibri" panose="020F0502020204030204" pitchFamily="34" charset="0"/>
                  <a:sym typeface="Arial"/>
                </a:rPr>
                <a:t>Automatic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0000"/>
                  </a:solidFill>
                  <a:effectLst/>
                  <a:uLnTx/>
                  <a:uFillTx/>
                  <a:latin typeface="Red Hat Text" panose="02010303040201060303"/>
                  <a:ea typeface="Calibri" panose="020F0502020204030204" pitchFamily="34" charset="0"/>
                  <a:cs typeface="Calibri" panose="020F0502020204030204" pitchFamily="34" charset="0"/>
                  <a:sym typeface="Arial"/>
                </a:rPr>
                <a:t>Vehicle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0000"/>
                  </a:solidFill>
                  <a:effectLst/>
                  <a:uLnTx/>
                  <a:uFillTx/>
                  <a:latin typeface="Red Hat Text" panose="02010303040201060303"/>
                  <a:ea typeface="Calibri" panose="020F0502020204030204" pitchFamily="34" charset="0"/>
                  <a:cs typeface="Calibri" panose="020F0502020204030204" pitchFamily="34" charset="0"/>
                  <a:sym typeface="Arial"/>
                </a:rPr>
                <a:t>Identification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0000"/>
                  </a:solidFill>
                  <a:effectLst/>
                  <a:uLnTx/>
                  <a:uFillTx/>
                  <a:latin typeface="Red Hat Text" panose="02010303040201060303"/>
                  <a:ea typeface="Calibri" panose="020F0502020204030204" pitchFamily="34" charset="0"/>
                  <a:cs typeface="Calibri" panose="020F0502020204030204" pitchFamily="34" charset="0"/>
                  <a:sym typeface="Arial"/>
                </a:rPr>
                <a:t> (AVI tag)</a:t>
              </a:r>
            </a:p>
          </p:txBody>
        </p:sp>
        <p:sp>
          <p:nvSpPr>
            <p:cNvPr id="12" name="Rectangle 11">
              <a:extLst>
                <a:ext uri="{FF2B5EF4-FFF2-40B4-BE49-F238E27FC236}">
                  <a16:creationId xmlns:a16="http://schemas.microsoft.com/office/drawing/2014/main" id="{B2B4DC53-929C-AE02-10D5-BAE2BA9D419B}"/>
                </a:ext>
              </a:extLst>
            </p:cNvPr>
            <p:cNvSpPr/>
            <p:nvPr/>
          </p:nvSpPr>
          <p:spPr>
            <a:xfrm>
              <a:off x="9095363" y="5435501"/>
              <a:ext cx="1540872" cy="2461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0000"/>
                  </a:solidFill>
                  <a:effectLst/>
                  <a:uLnTx/>
                  <a:uFillTx/>
                  <a:latin typeface="Red Hat Text" panose="02010303040201060303"/>
                  <a:ea typeface="Calibri" panose="020F0502020204030204" pitchFamily="34" charset="0"/>
                  <a:cs typeface="Calibri" panose="020F0502020204030204" pitchFamily="34" charset="0"/>
                  <a:sym typeface="Arial"/>
                </a:rPr>
                <a:t>Electronic Scales</a:t>
              </a:r>
            </a:p>
          </p:txBody>
        </p:sp>
        <p:sp>
          <p:nvSpPr>
            <p:cNvPr id="13" name="Rectangle 12">
              <a:extLst>
                <a:ext uri="{FF2B5EF4-FFF2-40B4-BE49-F238E27FC236}">
                  <a16:creationId xmlns:a16="http://schemas.microsoft.com/office/drawing/2014/main" id="{95926D73-A829-4231-21EC-4D6BEFA8CF56}"/>
                </a:ext>
              </a:extLst>
            </p:cNvPr>
            <p:cNvSpPr/>
            <p:nvPr/>
          </p:nvSpPr>
          <p:spPr>
            <a:xfrm>
              <a:off x="6322380" y="3068248"/>
              <a:ext cx="1540872" cy="2461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0000"/>
                  </a:solidFill>
                  <a:effectLst/>
                  <a:uLnTx/>
                  <a:uFillTx/>
                  <a:latin typeface="Red Hat Text" panose="02010303040201060303"/>
                  <a:ea typeface="Calibri" panose="020F0502020204030204" pitchFamily="34" charset="0"/>
                  <a:cs typeface="Calibri" panose="020F0502020204030204" pitchFamily="34" charset="0"/>
                  <a:sym typeface="Arial"/>
                </a:rPr>
                <a:t>Automatic Equipment Identification (RFID systems, barcodes)</a:t>
              </a:r>
            </a:p>
          </p:txBody>
        </p:sp>
        <p:cxnSp>
          <p:nvCxnSpPr>
            <p:cNvPr id="14" name="Connector: Elbow 13">
              <a:extLst>
                <a:ext uri="{FF2B5EF4-FFF2-40B4-BE49-F238E27FC236}">
                  <a16:creationId xmlns:a16="http://schemas.microsoft.com/office/drawing/2014/main" id="{4C3C4585-B799-882B-5F6E-D93B15A58E88}"/>
                </a:ext>
              </a:extLst>
            </p:cNvPr>
            <p:cNvCxnSpPr>
              <a:cxnSpLocks/>
            </p:cNvCxnSpPr>
            <p:nvPr/>
          </p:nvCxnSpPr>
          <p:spPr>
            <a:xfrm rot="5400000" flipH="1" flipV="1">
              <a:off x="7365564" y="5107384"/>
              <a:ext cx="382812" cy="299407"/>
            </a:xfrm>
            <a:prstGeom prst="bentConnector3">
              <a:avLst/>
            </a:prstGeom>
            <a:ln>
              <a:solidFill>
                <a:srgbClr val="3D230D"/>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7DA90FCF-89BA-A5C6-30DE-4328DD0E4DB8}"/>
                </a:ext>
              </a:extLst>
            </p:cNvPr>
            <p:cNvCxnSpPr>
              <a:cxnSpLocks/>
            </p:cNvCxnSpPr>
            <p:nvPr/>
          </p:nvCxnSpPr>
          <p:spPr>
            <a:xfrm rot="16200000" flipH="1">
              <a:off x="7523761" y="3580767"/>
              <a:ext cx="287722" cy="249354"/>
            </a:xfrm>
            <a:prstGeom prst="bentConnector3">
              <a:avLst>
                <a:gd name="adj1" fmla="val 50000"/>
              </a:avLst>
            </a:prstGeom>
            <a:ln>
              <a:solidFill>
                <a:srgbClr val="3D230D"/>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3A1A4F9-E3FB-4F5C-3E32-23D190C0ADAD}"/>
                </a:ext>
              </a:extLst>
            </p:cNvPr>
            <p:cNvSpPr/>
            <p:nvPr/>
          </p:nvSpPr>
          <p:spPr>
            <a:xfrm>
              <a:off x="10350218" y="3412077"/>
              <a:ext cx="1540872" cy="2461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0000"/>
                  </a:solidFill>
                  <a:effectLst/>
                  <a:uLnTx/>
                  <a:uFillTx/>
                  <a:latin typeface="Red Hat Text" panose="02010303040201060303"/>
                  <a:ea typeface="Calibri" panose="020F0502020204030204" pitchFamily="34" charset="0"/>
                  <a:cs typeface="Calibri" panose="020F0502020204030204" pitchFamily="34" charset="0"/>
                  <a:sym typeface="Arial"/>
                </a:rPr>
                <a:t>Driver Drowsiness Detection</a:t>
              </a:r>
            </a:p>
          </p:txBody>
        </p:sp>
        <p:cxnSp>
          <p:nvCxnSpPr>
            <p:cNvPr id="18" name="Connector: Elbow 17">
              <a:extLst>
                <a:ext uri="{FF2B5EF4-FFF2-40B4-BE49-F238E27FC236}">
                  <a16:creationId xmlns:a16="http://schemas.microsoft.com/office/drawing/2014/main" id="{246EFEE4-D359-8738-1697-1A27485C24C5}"/>
                </a:ext>
              </a:extLst>
            </p:cNvPr>
            <p:cNvCxnSpPr>
              <a:cxnSpLocks/>
            </p:cNvCxnSpPr>
            <p:nvPr/>
          </p:nvCxnSpPr>
          <p:spPr>
            <a:xfrm rot="16200000" flipV="1">
              <a:off x="9436638" y="5034471"/>
              <a:ext cx="650217" cy="126649"/>
            </a:xfrm>
            <a:prstGeom prst="bentConnector3">
              <a:avLst>
                <a:gd name="adj1" fmla="val 50000"/>
              </a:avLst>
            </a:prstGeom>
            <a:ln>
              <a:solidFill>
                <a:srgbClr val="3D230D"/>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59946345-49C3-2D37-9021-2FECD4C4CB4B}"/>
                </a:ext>
              </a:extLst>
            </p:cNvPr>
            <p:cNvCxnSpPr>
              <a:cxnSpLocks/>
            </p:cNvCxnSpPr>
            <p:nvPr/>
          </p:nvCxnSpPr>
          <p:spPr>
            <a:xfrm rot="10800000">
              <a:off x="10615781" y="4515426"/>
              <a:ext cx="413657" cy="339307"/>
            </a:xfrm>
            <a:prstGeom prst="bentConnector3">
              <a:avLst>
                <a:gd name="adj1" fmla="val 877"/>
              </a:avLst>
            </a:prstGeom>
            <a:ln>
              <a:solidFill>
                <a:srgbClr val="3D230D"/>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9B2CDDA4-465E-DE5B-FC19-87103FE10044}"/>
                </a:ext>
              </a:extLst>
            </p:cNvPr>
            <p:cNvCxnSpPr>
              <a:cxnSpLocks/>
            </p:cNvCxnSpPr>
            <p:nvPr/>
          </p:nvCxnSpPr>
          <p:spPr>
            <a:xfrm rot="10800000" flipV="1">
              <a:off x="10623784" y="4216479"/>
              <a:ext cx="496870" cy="88829"/>
            </a:xfrm>
            <a:prstGeom prst="bentConnector3">
              <a:avLst>
                <a:gd name="adj1" fmla="val -1120"/>
              </a:avLst>
            </a:prstGeom>
            <a:ln>
              <a:solidFill>
                <a:srgbClr val="3D230D"/>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3C23D93E-EC8C-1A27-3DDE-A78FB7263DB7}"/>
                </a:ext>
              </a:extLst>
            </p:cNvPr>
            <p:cNvCxnSpPr>
              <a:cxnSpLocks/>
            </p:cNvCxnSpPr>
            <p:nvPr/>
          </p:nvCxnSpPr>
          <p:spPr>
            <a:xfrm rot="16200000" flipH="1">
              <a:off x="10227753" y="3915446"/>
              <a:ext cx="539878" cy="115184"/>
            </a:xfrm>
            <a:prstGeom prst="bentConnector3">
              <a:avLst>
                <a:gd name="adj1" fmla="val 36700"/>
              </a:avLst>
            </a:prstGeom>
            <a:ln>
              <a:solidFill>
                <a:srgbClr val="3D230D"/>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9C56BA9C-0691-92BD-4F32-1CEC33B3DCAE}"/>
                </a:ext>
              </a:extLst>
            </p:cNvPr>
            <p:cNvCxnSpPr>
              <a:cxnSpLocks/>
            </p:cNvCxnSpPr>
            <p:nvPr/>
          </p:nvCxnSpPr>
          <p:spPr>
            <a:xfrm rot="16200000" flipH="1">
              <a:off x="9783992" y="3604538"/>
              <a:ext cx="539878" cy="115184"/>
            </a:xfrm>
            <a:prstGeom prst="bentConnector3">
              <a:avLst>
                <a:gd name="adj1" fmla="val 47150"/>
              </a:avLst>
            </a:prstGeom>
            <a:ln>
              <a:solidFill>
                <a:srgbClr val="3D230D"/>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F357B88-D088-0B23-A11A-641C344D9737}"/>
                </a:ext>
              </a:extLst>
            </p:cNvPr>
            <p:cNvSpPr/>
            <p:nvPr/>
          </p:nvSpPr>
          <p:spPr>
            <a:xfrm>
              <a:off x="10854028" y="3951379"/>
              <a:ext cx="1644070" cy="167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0000"/>
                  </a:solidFill>
                  <a:effectLst/>
                  <a:uLnTx/>
                  <a:uFillTx/>
                  <a:latin typeface="Red Hat Text" panose="02010303040201060303"/>
                  <a:ea typeface="Calibri" panose="020F0502020204030204" pitchFamily="34" charset="0"/>
                  <a:cs typeface="Calibri" panose="020F0502020204030204" pitchFamily="34" charset="0"/>
                  <a:sym typeface="Arial"/>
                </a:rPr>
                <a:t>On Board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0000"/>
                  </a:solidFill>
                  <a:effectLst/>
                  <a:uLnTx/>
                  <a:uFillTx/>
                  <a:latin typeface="Red Hat Text" panose="02010303040201060303"/>
                  <a:ea typeface="Calibri" panose="020F0502020204030204" pitchFamily="34" charset="0"/>
                  <a:cs typeface="Calibri" panose="020F0502020204030204" pitchFamily="34" charset="0"/>
                  <a:sym typeface="Arial"/>
                </a:rPr>
                <a:t>Computers</a:t>
              </a:r>
            </a:p>
          </p:txBody>
        </p:sp>
      </p:grpSp>
    </p:spTree>
    <p:extLst>
      <p:ext uri="{BB962C8B-B14F-4D97-AF65-F5344CB8AC3E}">
        <p14:creationId xmlns:p14="http://schemas.microsoft.com/office/powerpoint/2010/main" val="3197236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815D930C-F3D5-C3F6-B1CE-D955AB04C672}"/>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25000"/>
                    </a14:imgEffect>
                  </a14:imgLayer>
                </a14:imgProps>
              </a:ext>
            </a:extLst>
          </a:blip>
          <a:srcRect t="8091" r="22239"/>
          <a:stretch/>
        </p:blipFill>
        <p:spPr>
          <a:xfrm>
            <a:off x="5597913" y="1607538"/>
            <a:ext cx="4643963" cy="3508626"/>
          </a:xfrm>
          <a:prstGeom prst="rect">
            <a:avLst/>
          </a:prstGeom>
        </p:spPr>
      </p:pic>
      <p:pic>
        <p:nvPicPr>
          <p:cNvPr id="32" name="Picture 31">
            <a:extLst>
              <a:ext uri="{FF2B5EF4-FFF2-40B4-BE49-F238E27FC236}">
                <a16:creationId xmlns:a16="http://schemas.microsoft.com/office/drawing/2014/main" id="{FC87C307-26D4-5402-3FF7-1ECC8E8D0E53}"/>
              </a:ext>
            </a:extLst>
          </p:cNvPr>
          <p:cNvPicPr>
            <a:picLocks noChangeAspect="1"/>
          </p:cNvPicPr>
          <p:nvPr/>
        </p:nvPicPr>
        <p:blipFill rotWithShape="1">
          <a:blip r:embed="rId4"/>
          <a:srcRect r="78523" b="64453"/>
          <a:stretch/>
        </p:blipFill>
        <p:spPr>
          <a:xfrm>
            <a:off x="10817830" y="3493483"/>
            <a:ext cx="872824" cy="952122"/>
          </a:xfrm>
          <a:prstGeom prst="rect">
            <a:avLst/>
          </a:prstGeom>
        </p:spPr>
      </p:pic>
      <p:pic>
        <p:nvPicPr>
          <p:cNvPr id="34" name="Picture 33">
            <a:extLst>
              <a:ext uri="{FF2B5EF4-FFF2-40B4-BE49-F238E27FC236}">
                <a16:creationId xmlns:a16="http://schemas.microsoft.com/office/drawing/2014/main" id="{7C31FE5A-A4D6-1DC9-7F90-921FA191556E}"/>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5900"/>
                    </a14:imgEffect>
                    <a14:imgEffect>
                      <a14:saturation sat="0"/>
                    </a14:imgEffect>
                  </a14:imgLayer>
                </a14:imgProps>
              </a:ext>
            </a:extLst>
          </a:blip>
          <a:srcRect l="78777" t="1803" b="65734"/>
          <a:stretch/>
        </p:blipFill>
        <p:spPr>
          <a:xfrm>
            <a:off x="10817830" y="4445605"/>
            <a:ext cx="858233" cy="772947"/>
          </a:xfrm>
          <a:prstGeom prst="rect">
            <a:avLst/>
          </a:prstGeom>
        </p:spPr>
      </p:pic>
      <p:pic>
        <p:nvPicPr>
          <p:cNvPr id="31" name="Picture 30">
            <a:extLst>
              <a:ext uri="{FF2B5EF4-FFF2-40B4-BE49-F238E27FC236}">
                <a16:creationId xmlns:a16="http://schemas.microsoft.com/office/drawing/2014/main" id="{C4DC1B89-C746-FFD2-6F55-D09C6F93B087}"/>
              </a:ext>
            </a:extLst>
          </p:cNvPr>
          <p:cNvPicPr>
            <a:picLocks noChangeAspect="1"/>
          </p:cNvPicPr>
          <p:nvPr/>
        </p:nvPicPr>
        <p:blipFill rotWithShape="1">
          <a:blip r:embed="rId7">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5900"/>
                    </a14:imgEffect>
                  </a14:imgLayer>
                </a14:imgProps>
              </a:ext>
            </a:extLst>
          </a:blip>
          <a:srcRect l="78458" b="55555"/>
          <a:stretch/>
        </p:blipFill>
        <p:spPr>
          <a:xfrm>
            <a:off x="10241877" y="1603172"/>
            <a:ext cx="1437230" cy="1895468"/>
          </a:xfrm>
          <a:prstGeom prst="rect">
            <a:avLst/>
          </a:prstGeom>
        </p:spPr>
      </p:pic>
      <p:sp>
        <p:nvSpPr>
          <p:cNvPr id="58" name="TextBox 57">
            <a:extLst>
              <a:ext uri="{FF2B5EF4-FFF2-40B4-BE49-F238E27FC236}">
                <a16:creationId xmlns:a16="http://schemas.microsoft.com/office/drawing/2014/main" id="{31FD96F7-AA94-F0AD-9B94-B8A4B1B2275B}"/>
              </a:ext>
            </a:extLst>
          </p:cNvPr>
          <p:cNvSpPr txBox="1"/>
          <p:nvPr/>
        </p:nvSpPr>
        <p:spPr>
          <a:xfrm>
            <a:off x="6275388" y="6157044"/>
            <a:ext cx="4433252" cy="159781"/>
          </a:xfrm>
          <a:prstGeom prst="rect">
            <a:avLst/>
          </a:prstGeom>
        </p:spPr>
        <p:txBody>
          <a:bodyPr vert="horz" wrap="square" lIns="0" tIns="0" rIns="0" bIns="0" rtlCol="0">
            <a:no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Red Hat Text" panose="02010303040201060303"/>
                <a:ea typeface="+mn-ea"/>
                <a:cs typeface="Arial"/>
                <a:sym typeface="Montserrat" panose="00000500000000000000" pitchFamily="2" charset="0"/>
              </a:rPr>
              <a:t>Source: ACEA-Pocket-Guide-Report 2023-2024 </a:t>
            </a:r>
          </a:p>
        </p:txBody>
      </p:sp>
      <p:sp>
        <p:nvSpPr>
          <p:cNvPr id="28" name="Text Placeholder 1">
            <a:extLst>
              <a:ext uri="{FF2B5EF4-FFF2-40B4-BE49-F238E27FC236}">
                <a16:creationId xmlns:a16="http://schemas.microsoft.com/office/drawing/2014/main" id="{D14C489C-7B74-8A4A-9F53-8CEAEE4A4041}"/>
              </a:ext>
            </a:extLst>
          </p:cNvPr>
          <p:cNvSpPr txBox="1">
            <a:spLocks/>
          </p:cNvSpPr>
          <p:nvPr/>
        </p:nvSpPr>
        <p:spPr>
          <a:xfrm>
            <a:off x="515939" y="965389"/>
            <a:ext cx="8928100" cy="26064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Red Hat Text"/>
                <a:ea typeface="Red Hat Text"/>
                <a:cs typeface="Red Hat Text"/>
                <a:sym typeface="Red Hat Text"/>
              </a:defRPr>
            </a:lvl1pPr>
            <a:lvl2pPr marL="914400" marR="0" lvl="1" indent="-317500" algn="l" rtl="0">
              <a:lnSpc>
                <a:spcPct val="110000"/>
              </a:lnSpc>
              <a:spcBef>
                <a:spcPts val="1000"/>
              </a:spcBef>
              <a:spcAft>
                <a:spcPts val="0"/>
              </a:spcAft>
              <a:buClr>
                <a:srgbClr val="282827"/>
              </a:buClr>
              <a:buSzPts val="1400"/>
              <a:buFont typeface="Arial"/>
              <a:buChar char="&gt;"/>
              <a:defRPr sz="1400" b="0" i="0" u="none" strike="noStrike" cap="none">
                <a:solidFill>
                  <a:srgbClr val="282827"/>
                </a:solidFill>
                <a:latin typeface="Red Hat Text"/>
                <a:ea typeface="Red Hat Text"/>
                <a:cs typeface="Red Hat Text"/>
                <a:sym typeface="Red Hat Text"/>
              </a:defRPr>
            </a:lvl2pPr>
            <a:lvl3pPr marL="1371600" marR="0" lvl="2" indent="-317500" algn="l" rtl="0">
              <a:lnSpc>
                <a:spcPct val="110000"/>
              </a:lnSpc>
              <a:spcBef>
                <a:spcPts val="1000"/>
              </a:spcBef>
              <a:spcAft>
                <a:spcPts val="0"/>
              </a:spcAft>
              <a:buClr>
                <a:srgbClr val="282827"/>
              </a:buClr>
              <a:buSzPts val="1400"/>
              <a:buFont typeface="Arial"/>
              <a:buChar char="&gt;"/>
              <a:defRPr sz="1400" b="0" i="0" u="none" strike="noStrike" cap="none">
                <a:solidFill>
                  <a:srgbClr val="282827"/>
                </a:solidFill>
                <a:latin typeface="Red Hat Text"/>
                <a:ea typeface="Red Hat Text"/>
                <a:cs typeface="Red Hat Text"/>
                <a:sym typeface="Red Hat Text"/>
              </a:defRPr>
            </a:lvl3pPr>
            <a:lvl4pPr marL="1828800" marR="0" lvl="3" indent="-298450" algn="l" rtl="0">
              <a:lnSpc>
                <a:spcPct val="110000"/>
              </a:lnSpc>
              <a:spcBef>
                <a:spcPts val="1000"/>
              </a:spcBef>
              <a:spcAft>
                <a:spcPts val="0"/>
              </a:spcAft>
              <a:buClr>
                <a:srgbClr val="282827"/>
              </a:buClr>
              <a:buSzPts val="1100"/>
              <a:buFont typeface="Arial"/>
              <a:buChar char="&gt;"/>
              <a:defRPr sz="1100" b="0" i="0" u="none" strike="noStrike" cap="none">
                <a:solidFill>
                  <a:srgbClr val="282827"/>
                </a:solidFill>
                <a:latin typeface="Red Hat Text"/>
                <a:ea typeface="Red Hat Text"/>
                <a:cs typeface="Red Hat Text"/>
                <a:sym typeface="Red Hat Text"/>
              </a:defRPr>
            </a:lvl4pPr>
            <a:lvl5pPr marL="2286000" marR="0" lvl="4" indent="-298450" algn="l" rtl="0">
              <a:lnSpc>
                <a:spcPct val="110000"/>
              </a:lnSpc>
              <a:spcBef>
                <a:spcPts val="1000"/>
              </a:spcBef>
              <a:spcAft>
                <a:spcPts val="0"/>
              </a:spcAft>
              <a:buClr>
                <a:srgbClr val="282827"/>
              </a:buClr>
              <a:buSzPts val="1100"/>
              <a:buFont typeface="Arial"/>
              <a:buChar char="&gt;"/>
              <a:defRPr sz="1100" b="0" i="0" u="none" strike="noStrike" cap="none">
                <a:solidFill>
                  <a:srgbClr val="282827"/>
                </a:solidFill>
                <a:latin typeface="Red Hat Text"/>
                <a:ea typeface="Red Hat Text"/>
                <a:cs typeface="Red Hat Text"/>
                <a:sym typeface="Red Hat Tex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pPr marL="457200" marR="0" lvl="0" indent="-228600" algn="l" defTabSz="914400" rtl="0" eaLnBrk="1" fontAlgn="auto" latinLnBrk="0" hangingPunct="1">
              <a:lnSpc>
                <a:spcPct val="90000"/>
              </a:lnSpc>
              <a:spcBef>
                <a:spcPts val="1000"/>
              </a:spcBef>
              <a:spcAft>
                <a:spcPts val="0"/>
              </a:spcAft>
              <a:buClr>
                <a:srgbClr val="77B6BA"/>
              </a:buClr>
              <a:buSzPts val="2000"/>
              <a:buFont typeface="Arial"/>
              <a:buNone/>
              <a:tabLst/>
              <a:defRPr/>
            </a:pPr>
            <a:r>
              <a:rPr kumimoji="0" lang="en-US" sz="1800" b="0" i="0" u="none" strike="noStrike" kern="0" cap="none" spc="0" normalizeH="0" baseline="0" noProof="0">
                <a:ln>
                  <a:noFill/>
                </a:ln>
                <a:solidFill>
                  <a:srgbClr val="77B6BA"/>
                </a:solidFill>
                <a:effectLst/>
                <a:uLnTx/>
                <a:uFillTx/>
                <a:latin typeface="Red Hat Text"/>
                <a:ea typeface="Red Hat Text"/>
                <a:cs typeface="Red Hat Text"/>
                <a:sym typeface="Red Hat Text"/>
              </a:rPr>
              <a:t>EU Progress in Transportation Sector after ITS Implementation (Data till 2023)</a:t>
            </a:r>
          </a:p>
          <a:p>
            <a:pPr marL="457200" marR="0" lvl="0" indent="-228600" algn="l" defTabSz="914400" rtl="0" eaLnBrk="1" fontAlgn="auto" latinLnBrk="0" hangingPunct="1">
              <a:lnSpc>
                <a:spcPct val="90000"/>
              </a:lnSpc>
              <a:spcBef>
                <a:spcPts val="1000"/>
              </a:spcBef>
              <a:spcAft>
                <a:spcPts val="0"/>
              </a:spcAft>
              <a:buClr>
                <a:srgbClr val="77B6BA"/>
              </a:buClr>
              <a:buSzPts val="2000"/>
              <a:buFont typeface="Arial"/>
              <a:buNone/>
              <a:tabLst/>
              <a:defRPr/>
            </a:pPr>
            <a:endParaRPr kumimoji="0" lang="en-IN" sz="1800" b="0" i="0" u="none" strike="noStrike" kern="0" cap="none" spc="0" normalizeH="0" baseline="0" noProof="0" dirty="0">
              <a:ln>
                <a:noFill/>
              </a:ln>
              <a:solidFill>
                <a:srgbClr val="77B6BA"/>
              </a:solidFill>
              <a:effectLst/>
              <a:uLnTx/>
              <a:uFillTx/>
              <a:latin typeface="Red Hat Text"/>
              <a:ea typeface="Red Hat Text"/>
              <a:cs typeface="Red Hat Text"/>
              <a:sym typeface="Red Hat Text"/>
            </a:endParaRPr>
          </a:p>
        </p:txBody>
      </p:sp>
      <p:sp>
        <p:nvSpPr>
          <p:cNvPr id="29" name="Text Placeholder 2">
            <a:extLst>
              <a:ext uri="{FF2B5EF4-FFF2-40B4-BE49-F238E27FC236}">
                <a16:creationId xmlns:a16="http://schemas.microsoft.com/office/drawing/2014/main" id="{5E10F2E4-4DFD-F631-98F3-4DAC108D2190}"/>
              </a:ext>
            </a:extLst>
          </p:cNvPr>
          <p:cNvSpPr txBox="1">
            <a:spLocks/>
          </p:cNvSpPr>
          <p:nvPr/>
        </p:nvSpPr>
        <p:spPr>
          <a:xfrm>
            <a:off x="515938" y="541175"/>
            <a:ext cx="9364662" cy="4147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600"/>
              <a:buFont typeface="Arial"/>
              <a:buNone/>
              <a:defRPr sz="2600" b="1" i="0" u="none" strike="noStrike" cap="none">
                <a:solidFill>
                  <a:schemeClr val="dk1"/>
                </a:solidFill>
                <a:latin typeface="Red Hat Text"/>
                <a:ea typeface="Red Hat Text"/>
                <a:cs typeface="Red Hat Text"/>
                <a:sym typeface="Red Hat Text"/>
              </a:defRPr>
            </a:lvl1pPr>
            <a:lvl2pPr marL="914400" marR="0" lvl="1" indent="-317500" algn="l" rtl="0">
              <a:lnSpc>
                <a:spcPct val="110000"/>
              </a:lnSpc>
              <a:spcBef>
                <a:spcPts val="1000"/>
              </a:spcBef>
              <a:spcAft>
                <a:spcPts val="0"/>
              </a:spcAft>
              <a:buClr>
                <a:srgbClr val="282827"/>
              </a:buClr>
              <a:buSzPts val="1400"/>
              <a:buFont typeface="Arial"/>
              <a:buChar char="&gt;"/>
              <a:defRPr sz="1400" b="0" i="0" u="none" strike="noStrike" cap="none">
                <a:solidFill>
                  <a:srgbClr val="282827"/>
                </a:solidFill>
                <a:latin typeface="Red Hat Text"/>
                <a:ea typeface="Red Hat Text"/>
                <a:cs typeface="Red Hat Text"/>
                <a:sym typeface="Red Hat Text"/>
              </a:defRPr>
            </a:lvl2pPr>
            <a:lvl3pPr marL="1371600" marR="0" lvl="2" indent="-317500" algn="l" rtl="0">
              <a:lnSpc>
                <a:spcPct val="110000"/>
              </a:lnSpc>
              <a:spcBef>
                <a:spcPts val="1000"/>
              </a:spcBef>
              <a:spcAft>
                <a:spcPts val="0"/>
              </a:spcAft>
              <a:buClr>
                <a:srgbClr val="282827"/>
              </a:buClr>
              <a:buSzPts val="1400"/>
              <a:buFont typeface="Arial"/>
              <a:buChar char="&gt;"/>
              <a:defRPr sz="1400" b="0" i="0" u="none" strike="noStrike" cap="none">
                <a:solidFill>
                  <a:srgbClr val="282827"/>
                </a:solidFill>
                <a:latin typeface="Red Hat Text"/>
                <a:ea typeface="Red Hat Text"/>
                <a:cs typeface="Red Hat Text"/>
                <a:sym typeface="Red Hat Text"/>
              </a:defRPr>
            </a:lvl3pPr>
            <a:lvl4pPr marL="1828800" marR="0" lvl="3" indent="-298450" algn="l" rtl="0">
              <a:lnSpc>
                <a:spcPct val="110000"/>
              </a:lnSpc>
              <a:spcBef>
                <a:spcPts val="1000"/>
              </a:spcBef>
              <a:spcAft>
                <a:spcPts val="0"/>
              </a:spcAft>
              <a:buClr>
                <a:srgbClr val="282827"/>
              </a:buClr>
              <a:buSzPts val="1100"/>
              <a:buFont typeface="Arial"/>
              <a:buChar char="&gt;"/>
              <a:defRPr sz="1100" b="0" i="0" u="none" strike="noStrike" cap="none">
                <a:solidFill>
                  <a:srgbClr val="282827"/>
                </a:solidFill>
                <a:latin typeface="Red Hat Text"/>
                <a:ea typeface="Red Hat Text"/>
                <a:cs typeface="Red Hat Text"/>
                <a:sym typeface="Red Hat Text"/>
              </a:defRPr>
            </a:lvl4pPr>
            <a:lvl5pPr marL="2286000" marR="0" lvl="4" indent="-298450" algn="l" rtl="0">
              <a:lnSpc>
                <a:spcPct val="110000"/>
              </a:lnSpc>
              <a:spcBef>
                <a:spcPts val="1000"/>
              </a:spcBef>
              <a:spcAft>
                <a:spcPts val="0"/>
              </a:spcAft>
              <a:buClr>
                <a:srgbClr val="282827"/>
              </a:buClr>
              <a:buSzPts val="1100"/>
              <a:buFont typeface="Arial"/>
              <a:buChar char="&gt;"/>
              <a:defRPr sz="1100" b="0" i="0" u="none" strike="noStrike" cap="none">
                <a:solidFill>
                  <a:srgbClr val="282827"/>
                </a:solidFill>
                <a:latin typeface="Red Hat Text"/>
                <a:ea typeface="Red Hat Text"/>
                <a:cs typeface="Red Hat Text"/>
                <a:sym typeface="Red Hat Tex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pPr marL="457200" marR="0" lvl="0" indent="-228600" algn="l" defTabSz="914400" rtl="0" eaLnBrk="1" fontAlgn="auto" latinLnBrk="0" hangingPunct="1">
              <a:lnSpc>
                <a:spcPct val="90000"/>
              </a:lnSpc>
              <a:spcBef>
                <a:spcPts val="1000"/>
              </a:spcBef>
              <a:spcAft>
                <a:spcPts val="0"/>
              </a:spcAft>
              <a:buClr>
                <a:srgbClr val="507189"/>
              </a:buClr>
              <a:buSzPts val="2600"/>
              <a:buFont typeface="Arial"/>
              <a:buNone/>
              <a:tabLst/>
              <a:defRPr/>
            </a:pPr>
            <a:r>
              <a:rPr kumimoji="0" lang="en-US" sz="2000" b="1" i="0" u="none" strike="noStrike" kern="0" cap="none" spc="0" normalizeH="0" baseline="0" noProof="0" dirty="0">
                <a:ln>
                  <a:noFill/>
                </a:ln>
                <a:solidFill>
                  <a:srgbClr val="507189"/>
                </a:solidFill>
                <a:effectLst/>
                <a:uLnTx/>
                <a:uFillTx/>
                <a:latin typeface="Red Hat Text"/>
                <a:ea typeface="Red Hat Text"/>
                <a:cs typeface="Red Hat Text"/>
                <a:sym typeface="Red Hat Text"/>
              </a:rPr>
              <a:t>Evaluation of the Impacts of ITS Technologies on Safety &amp; Sustainability</a:t>
            </a:r>
          </a:p>
        </p:txBody>
      </p:sp>
      <p:grpSp>
        <p:nvGrpSpPr>
          <p:cNvPr id="38" name="Group 37">
            <a:extLst>
              <a:ext uri="{FF2B5EF4-FFF2-40B4-BE49-F238E27FC236}">
                <a16:creationId xmlns:a16="http://schemas.microsoft.com/office/drawing/2014/main" id="{BE7F0C1E-B5A4-7CE4-41A3-395E5CD5AAF9}"/>
              </a:ext>
            </a:extLst>
          </p:cNvPr>
          <p:cNvGrpSpPr/>
          <p:nvPr/>
        </p:nvGrpSpPr>
        <p:grpSpPr>
          <a:xfrm>
            <a:off x="656055" y="1953192"/>
            <a:ext cx="5596012" cy="3486136"/>
            <a:chOff x="656055" y="1953192"/>
            <a:chExt cx="5596012" cy="3486136"/>
          </a:xfrm>
        </p:grpSpPr>
        <p:sp>
          <p:nvSpPr>
            <p:cNvPr id="39" name="TextBox 38">
              <a:extLst>
                <a:ext uri="{FF2B5EF4-FFF2-40B4-BE49-F238E27FC236}">
                  <a16:creationId xmlns:a16="http://schemas.microsoft.com/office/drawing/2014/main" id="{9AB3FC5E-40E6-8233-DC8A-A997C4F0A03C}"/>
                </a:ext>
              </a:extLst>
            </p:cNvPr>
            <p:cNvSpPr txBox="1"/>
            <p:nvPr/>
          </p:nvSpPr>
          <p:spPr>
            <a:xfrm>
              <a:off x="1640149" y="1955758"/>
              <a:ext cx="372886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Adoption of ITS Directive 2010/40/EU </a:t>
              </a:r>
            </a:p>
          </p:txBody>
        </p:sp>
        <p:sp>
          <p:nvSpPr>
            <p:cNvPr id="40" name="Oval 39">
              <a:extLst>
                <a:ext uri="{FF2B5EF4-FFF2-40B4-BE49-F238E27FC236}">
                  <a16:creationId xmlns:a16="http://schemas.microsoft.com/office/drawing/2014/main" id="{0F0A7728-C0D8-8B1B-9A40-8D9BFBA02265}"/>
                </a:ext>
              </a:extLst>
            </p:cNvPr>
            <p:cNvSpPr/>
            <p:nvPr/>
          </p:nvSpPr>
          <p:spPr>
            <a:xfrm>
              <a:off x="656055" y="2087745"/>
              <a:ext cx="109794" cy="10022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dirty="0">
                <a:ln>
                  <a:noFill/>
                </a:ln>
                <a:solidFill>
                  <a:srgbClr val="507189"/>
                </a:solidFill>
                <a:effectLst/>
                <a:uLnTx/>
                <a:uFillTx/>
                <a:latin typeface="Montserrat"/>
                <a:ea typeface="+mn-ea"/>
                <a:cs typeface="+mn-cs"/>
                <a:sym typeface="Arial"/>
              </a:endParaRPr>
            </a:p>
          </p:txBody>
        </p:sp>
        <p:cxnSp>
          <p:nvCxnSpPr>
            <p:cNvPr id="41" name="Straight Connector 40">
              <a:extLst>
                <a:ext uri="{FF2B5EF4-FFF2-40B4-BE49-F238E27FC236}">
                  <a16:creationId xmlns:a16="http://schemas.microsoft.com/office/drawing/2014/main" id="{7CBC7312-633F-8497-26EC-19C80A93D0B4}"/>
                </a:ext>
              </a:extLst>
            </p:cNvPr>
            <p:cNvCxnSpPr>
              <a:stCxn id="40" idx="4"/>
            </p:cNvCxnSpPr>
            <p:nvPr/>
          </p:nvCxnSpPr>
          <p:spPr>
            <a:xfrm>
              <a:off x="710952" y="2187971"/>
              <a:ext cx="0" cy="6900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E11CF1BE-7CC8-5374-271B-F479ED30919D}"/>
                </a:ext>
              </a:extLst>
            </p:cNvPr>
            <p:cNvSpPr/>
            <p:nvPr/>
          </p:nvSpPr>
          <p:spPr>
            <a:xfrm>
              <a:off x="656055" y="2871023"/>
              <a:ext cx="109794" cy="10022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dirty="0">
                <a:ln>
                  <a:noFill/>
                </a:ln>
                <a:solidFill>
                  <a:srgbClr val="507189"/>
                </a:solidFill>
                <a:effectLst/>
                <a:uLnTx/>
                <a:uFillTx/>
                <a:latin typeface="Montserrat"/>
                <a:ea typeface="+mn-ea"/>
                <a:cs typeface="+mn-cs"/>
                <a:sym typeface="Arial"/>
              </a:endParaRPr>
            </a:p>
          </p:txBody>
        </p:sp>
        <p:cxnSp>
          <p:nvCxnSpPr>
            <p:cNvPr id="43" name="Straight Connector 42">
              <a:extLst>
                <a:ext uri="{FF2B5EF4-FFF2-40B4-BE49-F238E27FC236}">
                  <a16:creationId xmlns:a16="http://schemas.microsoft.com/office/drawing/2014/main" id="{30FC6F4E-6998-71E5-FF4B-A7DB78035DF7}"/>
                </a:ext>
              </a:extLst>
            </p:cNvPr>
            <p:cNvCxnSpPr/>
            <p:nvPr/>
          </p:nvCxnSpPr>
          <p:spPr>
            <a:xfrm>
              <a:off x="710952" y="2985429"/>
              <a:ext cx="0" cy="6900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4500FB8-2347-C834-DEA7-6C015C30621A}"/>
                </a:ext>
              </a:extLst>
            </p:cNvPr>
            <p:cNvSpPr/>
            <p:nvPr/>
          </p:nvSpPr>
          <p:spPr>
            <a:xfrm>
              <a:off x="656055" y="3668481"/>
              <a:ext cx="109794" cy="10022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dirty="0">
                <a:ln>
                  <a:noFill/>
                </a:ln>
                <a:solidFill>
                  <a:srgbClr val="507189"/>
                </a:solidFill>
                <a:effectLst/>
                <a:uLnTx/>
                <a:uFillTx/>
                <a:latin typeface="Montserrat"/>
                <a:ea typeface="+mn-ea"/>
                <a:cs typeface="+mn-cs"/>
                <a:sym typeface="Arial"/>
              </a:endParaRPr>
            </a:p>
          </p:txBody>
        </p:sp>
        <p:cxnSp>
          <p:nvCxnSpPr>
            <p:cNvPr id="45" name="Straight Connector 44">
              <a:extLst>
                <a:ext uri="{FF2B5EF4-FFF2-40B4-BE49-F238E27FC236}">
                  <a16:creationId xmlns:a16="http://schemas.microsoft.com/office/drawing/2014/main" id="{162BD0E0-952E-5C75-0F28-AC59E31A1060}"/>
                </a:ext>
              </a:extLst>
            </p:cNvPr>
            <p:cNvCxnSpPr/>
            <p:nvPr/>
          </p:nvCxnSpPr>
          <p:spPr>
            <a:xfrm>
              <a:off x="710952" y="3775932"/>
              <a:ext cx="0" cy="6900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FFC0E962-CC16-F683-127A-277BE4D0A559}"/>
                </a:ext>
              </a:extLst>
            </p:cNvPr>
            <p:cNvSpPr/>
            <p:nvPr/>
          </p:nvSpPr>
          <p:spPr>
            <a:xfrm>
              <a:off x="656055" y="4458984"/>
              <a:ext cx="109794" cy="10022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dirty="0">
                <a:ln>
                  <a:noFill/>
                </a:ln>
                <a:solidFill>
                  <a:srgbClr val="507189"/>
                </a:solidFill>
                <a:effectLst/>
                <a:uLnTx/>
                <a:uFillTx/>
                <a:latin typeface="Montserrat"/>
                <a:ea typeface="+mn-ea"/>
                <a:cs typeface="+mn-cs"/>
                <a:sym typeface="Arial"/>
              </a:endParaRPr>
            </a:p>
          </p:txBody>
        </p:sp>
        <p:cxnSp>
          <p:nvCxnSpPr>
            <p:cNvPr id="47" name="Straight Connector 46">
              <a:extLst>
                <a:ext uri="{FF2B5EF4-FFF2-40B4-BE49-F238E27FC236}">
                  <a16:creationId xmlns:a16="http://schemas.microsoft.com/office/drawing/2014/main" id="{E7450DC2-953A-2064-BB6A-25426F5BC64B}"/>
                </a:ext>
              </a:extLst>
            </p:cNvPr>
            <p:cNvCxnSpPr/>
            <p:nvPr/>
          </p:nvCxnSpPr>
          <p:spPr>
            <a:xfrm>
              <a:off x="710952" y="4559480"/>
              <a:ext cx="0" cy="6900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26095FD-4E74-1D5D-C020-9D34EAFD38AA}"/>
                </a:ext>
              </a:extLst>
            </p:cNvPr>
            <p:cNvSpPr/>
            <p:nvPr/>
          </p:nvSpPr>
          <p:spPr>
            <a:xfrm>
              <a:off x="656055" y="5242532"/>
              <a:ext cx="109794" cy="10022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dirty="0">
                <a:ln>
                  <a:noFill/>
                </a:ln>
                <a:solidFill>
                  <a:srgbClr val="507189"/>
                </a:solidFill>
                <a:effectLst/>
                <a:uLnTx/>
                <a:uFillTx/>
                <a:latin typeface="Montserrat"/>
                <a:ea typeface="+mn-ea"/>
                <a:cs typeface="+mn-cs"/>
                <a:sym typeface="Arial"/>
              </a:endParaRPr>
            </a:p>
          </p:txBody>
        </p:sp>
        <p:sp>
          <p:nvSpPr>
            <p:cNvPr id="49" name="TextBox 48">
              <a:extLst>
                <a:ext uri="{FF2B5EF4-FFF2-40B4-BE49-F238E27FC236}">
                  <a16:creationId xmlns:a16="http://schemas.microsoft.com/office/drawing/2014/main" id="{EF62E9C2-37BF-97E8-BCE0-D6D1769873FA}"/>
                </a:ext>
              </a:extLst>
            </p:cNvPr>
            <p:cNvSpPr txBox="1"/>
            <p:nvPr/>
          </p:nvSpPr>
          <p:spPr>
            <a:xfrm>
              <a:off x="879823" y="1953192"/>
              <a:ext cx="71233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7189"/>
                  </a:solidFill>
                  <a:effectLst/>
                  <a:uLnTx/>
                  <a:uFillTx/>
                  <a:latin typeface="Red Hat Text" panose="020B0604020202020204" charset="0"/>
                  <a:ea typeface="Red Hat Text" panose="020B0604020202020204" charset="0"/>
                  <a:cs typeface="Red Hat Text" panose="020B0604020202020204" charset="0"/>
                  <a:sym typeface="Arial"/>
                </a:rPr>
                <a:t>2010</a:t>
              </a:r>
              <a:endParaRPr kumimoji="0" lang="de-DE" sz="1600" b="1" i="0" u="none" strike="noStrike" kern="1200" cap="none" spc="0" normalizeH="0" baseline="0" noProof="0" dirty="0">
                <a:ln>
                  <a:noFill/>
                </a:ln>
                <a:solidFill>
                  <a:srgbClr val="507189"/>
                </a:solidFill>
                <a:effectLst/>
                <a:uLnTx/>
                <a:uFillTx/>
                <a:latin typeface="Red Hat Text" panose="020B0604020202020204" charset="0"/>
                <a:ea typeface="Red Hat Text" panose="020B0604020202020204" charset="0"/>
                <a:cs typeface="Red Hat Text" panose="020B0604020202020204" charset="0"/>
                <a:sym typeface="Arial"/>
              </a:endParaRPr>
            </a:p>
          </p:txBody>
        </p:sp>
        <p:sp>
          <p:nvSpPr>
            <p:cNvPr id="50" name="TextBox 49">
              <a:extLst>
                <a:ext uri="{FF2B5EF4-FFF2-40B4-BE49-F238E27FC236}">
                  <a16:creationId xmlns:a16="http://schemas.microsoft.com/office/drawing/2014/main" id="{F0EAA552-F9F5-E581-CAC1-87A9F633368A}"/>
                </a:ext>
              </a:extLst>
            </p:cNvPr>
            <p:cNvSpPr txBox="1"/>
            <p:nvPr/>
          </p:nvSpPr>
          <p:spPr>
            <a:xfrm>
              <a:off x="879822" y="2736470"/>
              <a:ext cx="71233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7189"/>
                  </a:solidFill>
                  <a:effectLst/>
                  <a:uLnTx/>
                  <a:uFillTx/>
                  <a:latin typeface="Red Hat Text" panose="020B0604020202020204" charset="0"/>
                  <a:ea typeface="Red Hat Text" panose="020B0604020202020204" charset="0"/>
                  <a:cs typeface="Red Hat Text" panose="020B0604020202020204" charset="0"/>
                  <a:sym typeface="Arial"/>
                </a:rPr>
                <a:t>2013</a:t>
              </a:r>
              <a:endParaRPr kumimoji="0" lang="de-DE" sz="1600" b="1" i="0" u="none" strike="noStrike" kern="1200" cap="none" spc="0" normalizeH="0" baseline="0" noProof="0" dirty="0">
                <a:ln>
                  <a:noFill/>
                </a:ln>
                <a:solidFill>
                  <a:srgbClr val="507189"/>
                </a:solidFill>
                <a:effectLst/>
                <a:uLnTx/>
                <a:uFillTx/>
                <a:latin typeface="Red Hat Text" panose="020B0604020202020204" charset="0"/>
                <a:ea typeface="Red Hat Text" panose="020B0604020202020204" charset="0"/>
                <a:cs typeface="Red Hat Text" panose="020B0604020202020204" charset="0"/>
                <a:sym typeface="Arial"/>
              </a:endParaRPr>
            </a:p>
          </p:txBody>
        </p:sp>
        <p:sp>
          <p:nvSpPr>
            <p:cNvPr id="51" name="TextBox 50">
              <a:extLst>
                <a:ext uri="{FF2B5EF4-FFF2-40B4-BE49-F238E27FC236}">
                  <a16:creationId xmlns:a16="http://schemas.microsoft.com/office/drawing/2014/main" id="{CC1EFE1C-6AB5-0803-CEE2-307007573AFD}"/>
                </a:ext>
              </a:extLst>
            </p:cNvPr>
            <p:cNvSpPr txBox="1"/>
            <p:nvPr/>
          </p:nvSpPr>
          <p:spPr>
            <a:xfrm>
              <a:off x="1640150" y="2761336"/>
              <a:ext cx="320913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Release of ITS Action Plan</a:t>
              </a:r>
            </a:p>
          </p:txBody>
        </p:sp>
        <p:sp>
          <p:nvSpPr>
            <p:cNvPr id="52" name="TextBox 51">
              <a:extLst>
                <a:ext uri="{FF2B5EF4-FFF2-40B4-BE49-F238E27FC236}">
                  <a16:creationId xmlns:a16="http://schemas.microsoft.com/office/drawing/2014/main" id="{7A2F14B2-FDAD-39D9-AD13-377B98845981}"/>
                </a:ext>
              </a:extLst>
            </p:cNvPr>
            <p:cNvSpPr txBox="1"/>
            <p:nvPr/>
          </p:nvSpPr>
          <p:spPr>
            <a:xfrm>
              <a:off x="895362" y="3519748"/>
              <a:ext cx="71233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7189"/>
                  </a:solidFill>
                  <a:effectLst/>
                  <a:uLnTx/>
                  <a:uFillTx/>
                  <a:latin typeface="Red Hat Text" panose="020B0604020202020204" charset="0"/>
                  <a:ea typeface="Red Hat Text" panose="020B0604020202020204" charset="0"/>
                  <a:cs typeface="Red Hat Text" panose="020B0604020202020204" charset="0"/>
                  <a:sym typeface="Arial"/>
                </a:rPr>
                <a:t>2016</a:t>
              </a:r>
              <a:endParaRPr kumimoji="0" lang="de-DE" sz="1600" b="1" i="0" u="none" strike="noStrike" kern="1200" cap="none" spc="0" normalizeH="0" baseline="0" noProof="0" dirty="0">
                <a:ln>
                  <a:noFill/>
                </a:ln>
                <a:solidFill>
                  <a:srgbClr val="507189"/>
                </a:solidFill>
                <a:effectLst/>
                <a:uLnTx/>
                <a:uFillTx/>
                <a:latin typeface="Red Hat Text" panose="020B0604020202020204" charset="0"/>
                <a:ea typeface="Red Hat Text" panose="020B0604020202020204" charset="0"/>
                <a:cs typeface="Red Hat Text" panose="020B0604020202020204" charset="0"/>
                <a:sym typeface="Arial"/>
              </a:endParaRPr>
            </a:p>
          </p:txBody>
        </p:sp>
        <p:sp>
          <p:nvSpPr>
            <p:cNvPr id="53" name="TextBox 52">
              <a:extLst>
                <a:ext uri="{FF2B5EF4-FFF2-40B4-BE49-F238E27FC236}">
                  <a16:creationId xmlns:a16="http://schemas.microsoft.com/office/drawing/2014/main" id="{B84AC718-4E73-86A7-0193-1C8B9D4C870F}"/>
                </a:ext>
              </a:extLst>
            </p:cNvPr>
            <p:cNvSpPr txBox="1"/>
            <p:nvPr/>
          </p:nvSpPr>
          <p:spPr>
            <a:xfrm>
              <a:off x="1640150" y="3506159"/>
              <a:ext cx="320913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Launch of C-ITS Deployment</a:t>
              </a:r>
            </a:p>
          </p:txBody>
        </p:sp>
        <p:sp>
          <p:nvSpPr>
            <p:cNvPr id="54" name="TextBox 53">
              <a:extLst>
                <a:ext uri="{FF2B5EF4-FFF2-40B4-BE49-F238E27FC236}">
                  <a16:creationId xmlns:a16="http://schemas.microsoft.com/office/drawing/2014/main" id="{6964E392-53A5-0626-166D-3802EC348E19}"/>
                </a:ext>
              </a:extLst>
            </p:cNvPr>
            <p:cNvSpPr txBox="1"/>
            <p:nvPr/>
          </p:nvSpPr>
          <p:spPr>
            <a:xfrm>
              <a:off x="904996" y="4374544"/>
              <a:ext cx="71233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7189"/>
                  </a:solidFill>
                  <a:effectLst/>
                  <a:uLnTx/>
                  <a:uFillTx/>
                  <a:latin typeface="Red Hat Text" panose="020B0604020202020204" charset="0"/>
                  <a:ea typeface="Red Hat Text" panose="020B0604020202020204" charset="0"/>
                  <a:cs typeface="Red Hat Text" panose="020B0604020202020204" charset="0"/>
                  <a:sym typeface="Arial"/>
                </a:rPr>
                <a:t>2019</a:t>
              </a:r>
              <a:endParaRPr kumimoji="0" lang="de-DE" sz="1600" b="1" i="0" u="none" strike="noStrike" kern="1200" cap="none" spc="0" normalizeH="0" baseline="0" noProof="0" dirty="0">
                <a:ln>
                  <a:noFill/>
                </a:ln>
                <a:solidFill>
                  <a:srgbClr val="507189"/>
                </a:solidFill>
                <a:effectLst/>
                <a:uLnTx/>
                <a:uFillTx/>
                <a:latin typeface="Red Hat Text" panose="020B0604020202020204" charset="0"/>
                <a:ea typeface="Red Hat Text" panose="020B0604020202020204" charset="0"/>
                <a:cs typeface="Red Hat Text" panose="020B0604020202020204" charset="0"/>
                <a:sym typeface="Arial"/>
              </a:endParaRPr>
            </a:p>
          </p:txBody>
        </p:sp>
        <p:sp>
          <p:nvSpPr>
            <p:cNvPr id="55" name="TextBox 54">
              <a:extLst>
                <a:ext uri="{FF2B5EF4-FFF2-40B4-BE49-F238E27FC236}">
                  <a16:creationId xmlns:a16="http://schemas.microsoft.com/office/drawing/2014/main" id="{21BF3B58-877C-0225-EA7C-191E07F56C30}"/>
                </a:ext>
              </a:extLst>
            </p:cNvPr>
            <p:cNvSpPr txBox="1"/>
            <p:nvPr/>
          </p:nvSpPr>
          <p:spPr>
            <a:xfrm>
              <a:off x="1655469" y="4391712"/>
              <a:ext cx="316802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Implementation of C-ITS services</a:t>
              </a:r>
            </a:p>
          </p:txBody>
        </p:sp>
        <p:sp>
          <p:nvSpPr>
            <p:cNvPr id="56" name="TextBox 55">
              <a:extLst>
                <a:ext uri="{FF2B5EF4-FFF2-40B4-BE49-F238E27FC236}">
                  <a16:creationId xmlns:a16="http://schemas.microsoft.com/office/drawing/2014/main" id="{31098A2C-2901-DF46-A753-EA49108EE1B6}"/>
                </a:ext>
              </a:extLst>
            </p:cNvPr>
            <p:cNvSpPr txBox="1"/>
            <p:nvPr/>
          </p:nvSpPr>
          <p:spPr>
            <a:xfrm>
              <a:off x="893584" y="5100774"/>
              <a:ext cx="111790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7189"/>
                  </a:solidFill>
                  <a:effectLst/>
                  <a:uLnTx/>
                  <a:uFillTx/>
                  <a:latin typeface="Red Hat Text" panose="020B0604020202020204" charset="0"/>
                  <a:ea typeface="Red Hat Text" panose="020B0604020202020204" charset="0"/>
                  <a:cs typeface="Red Hat Text" panose="020B0604020202020204" charset="0"/>
                  <a:sym typeface="Arial"/>
                </a:rPr>
                <a:t>Oct 2023</a:t>
              </a:r>
              <a:endParaRPr kumimoji="0" lang="de-DE" sz="1600" b="1" i="0" u="none" strike="noStrike" kern="1200" cap="none" spc="0" normalizeH="0" baseline="0" noProof="0" dirty="0">
                <a:ln>
                  <a:noFill/>
                </a:ln>
                <a:solidFill>
                  <a:srgbClr val="507189"/>
                </a:solidFill>
                <a:effectLst/>
                <a:uLnTx/>
                <a:uFillTx/>
                <a:latin typeface="Red Hat Text" panose="020B0604020202020204" charset="0"/>
                <a:ea typeface="Red Hat Text" panose="020B0604020202020204" charset="0"/>
                <a:cs typeface="Red Hat Text" panose="020B0604020202020204" charset="0"/>
                <a:sym typeface="Arial"/>
              </a:endParaRPr>
            </a:p>
          </p:txBody>
        </p:sp>
        <p:sp>
          <p:nvSpPr>
            <p:cNvPr id="57" name="TextBox 56">
              <a:extLst>
                <a:ext uri="{FF2B5EF4-FFF2-40B4-BE49-F238E27FC236}">
                  <a16:creationId xmlns:a16="http://schemas.microsoft.com/office/drawing/2014/main" id="{D12CE0A4-1286-C130-E8D1-82D78223A6A1}"/>
                </a:ext>
              </a:extLst>
            </p:cNvPr>
            <p:cNvSpPr txBox="1"/>
            <p:nvPr/>
          </p:nvSpPr>
          <p:spPr>
            <a:xfrm>
              <a:off x="1969147" y="5116163"/>
              <a:ext cx="428292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Adoption of New ITS Directive </a:t>
              </a:r>
              <a:r>
                <a:rPr kumimoji="0" lang="de-DE" sz="1400" b="1" i="0" u="none" strike="noStrike" kern="1200" cap="none" spc="0" normalizeH="0" baseline="0" noProof="0" dirty="0">
                  <a:ln>
                    <a:noFill/>
                  </a:ln>
                  <a:solidFill>
                    <a:srgbClr val="212529"/>
                  </a:solidFill>
                  <a:effectLst/>
                  <a:uLnTx/>
                  <a:uFillTx/>
                  <a:latin typeface="Red Hat Text" panose="020B0604020202020204" charset="0"/>
                  <a:ea typeface="Red Hat Text" panose="020B0604020202020204" charset="0"/>
                  <a:cs typeface="Red Hat Text" panose="020B0604020202020204" charset="0"/>
                  <a:sym typeface="Arial"/>
                </a:rPr>
                <a:t>2023/2661</a:t>
              </a:r>
              <a:r>
                <a:rPr kumimoji="0" lang="en-US" sz="1400" b="1" i="0" u="none" strike="noStrike" kern="120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 </a:t>
              </a:r>
            </a:p>
          </p:txBody>
        </p:sp>
      </p:grpSp>
      <p:pic>
        <p:nvPicPr>
          <p:cNvPr id="2" name="Picture 1">
            <a:extLst>
              <a:ext uri="{FF2B5EF4-FFF2-40B4-BE49-F238E27FC236}">
                <a16:creationId xmlns:a16="http://schemas.microsoft.com/office/drawing/2014/main" id="{5D40EDB9-E719-1936-A2C5-B4FD0D806231}"/>
              </a:ext>
            </a:extLst>
          </p:cNvPr>
          <p:cNvPicPr>
            <a:picLocks noChangeAspect="1"/>
          </p:cNvPicPr>
          <p:nvPr/>
        </p:nvPicPr>
        <p:blipFill rotWithShape="1">
          <a:blip r:embed="rId8"/>
          <a:srcRect r="23240"/>
          <a:stretch/>
        </p:blipFill>
        <p:spPr>
          <a:xfrm>
            <a:off x="8575258" y="5236987"/>
            <a:ext cx="1121675" cy="860382"/>
          </a:xfrm>
          <a:prstGeom prst="rect">
            <a:avLst/>
          </a:prstGeom>
        </p:spPr>
      </p:pic>
      <p:pic>
        <p:nvPicPr>
          <p:cNvPr id="3" name="Picture 2">
            <a:extLst>
              <a:ext uri="{FF2B5EF4-FFF2-40B4-BE49-F238E27FC236}">
                <a16:creationId xmlns:a16="http://schemas.microsoft.com/office/drawing/2014/main" id="{C51D3C3D-2837-8C5F-75DD-5000106C981E}"/>
              </a:ext>
            </a:extLst>
          </p:cNvPr>
          <p:cNvPicPr>
            <a:picLocks noChangeAspect="1"/>
          </p:cNvPicPr>
          <p:nvPr/>
        </p:nvPicPr>
        <p:blipFill rotWithShape="1">
          <a:blip r:embed="rId9">
            <a:duotone>
              <a:schemeClr val="accent1">
                <a:shade val="45000"/>
                <a:satMod val="135000"/>
              </a:schemeClr>
              <a:prstClr val="white"/>
            </a:duotone>
            <a:extLst>
              <a:ext uri="{BEBA8EAE-BF5A-486C-A8C5-ECC9F3942E4B}">
                <a14:imgProps xmlns:a14="http://schemas.microsoft.com/office/drawing/2010/main">
                  <a14:imgLayer r:embed="rId10">
                    <a14:imgEffect>
                      <a14:sharpenSoften amount="25000"/>
                    </a14:imgEffect>
                  </a14:imgLayer>
                </a14:imgProps>
              </a:ext>
            </a:extLst>
          </a:blip>
          <a:srcRect l="23033" t="8631"/>
          <a:stretch/>
        </p:blipFill>
        <p:spPr>
          <a:xfrm>
            <a:off x="7424793" y="5218552"/>
            <a:ext cx="1123212" cy="878817"/>
          </a:xfrm>
          <a:prstGeom prst="rect">
            <a:avLst/>
          </a:prstGeom>
        </p:spPr>
      </p:pic>
    </p:spTree>
    <p:extLst>
      <p:ext uri="{BB962C8B-B14F-4D97-AF65-F5344CB8AC3E}">
        <p14:creationId xmlns:p14="http://schemas.microsoft.com/office/powerpoint/2010/main" val="208436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0E22D6-A74A-1E87-FFD0-A4C41E99886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25000"/>
                    </a14:imgEffect>
                  </a14:imgLayer>
                </a14:imgProps>
              </a:ext>
            </a:extLst>
          </a:blip>
          <a:srcRect l="23033" t="8154"/>
          <a:stretch/>
        </p:blipFill>
        <p:spPr>
          <a:xfrm>
            <a:off x="5850703" y="1603172"/>
            <a:ext cx="4391174" cy="3512991"/>
          </a:xfrm>
          <a:prstGeom prst="rect">
            <a:avLst/>
          </a:prstGeom>
        </p:spPr>
      </p:pic>
      <p:pic>
        <p:nvPicPr>
          <p:cNvPr id="7" name="Picture 6">
            <a:extLst>
              <a:ext uri="{FF2B5EF4-FFF2-40B4-BE49-F238E27FC236}">
                <a16:creationId xmlns:a16="http://schemas.microsoft.com/office/drawing/2014/main" id="{78B7DB58-FB45-A626-86D1-73E8B85824C5}"/>
              </a:ext>
            </a:extLst>
          </p:cNvPr>
          <p:cNvPicPr>
            <a:picLocks noChangeAspect="1"/>
          </p:cNvPicPr>
          <p:nvPr/>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harpenSoften amount="25000"/>
                    </a14:imgEffect>
                  </a14:imgLayer>
                </a14:imgProps>
              </a:ext>
            </a:extLst>
          </a:blip>
          <a:srcRect t="8091" r="22239"/>
          <a:stretch/>
        </p:blipFill>
        <p:spPr>
          <a:xfrm>
            <a:off x="6314461" y="5222979"/>
            <a:ext cx="1083079" cy="874390"/>
          </a:xfrm>
          <a:prstGeom prst="rect">
            <a:avLst/>
          </a:prstGeom>
        </p:spPr>
      </p:pic>
      <p:pic>
        <p:nvPicPr>
          <p:cNvPr id="14" name="Picture 13">
            <a:extLst>
              <a:ext uri="{FF2B5EF4-FFF2-40B4-BE49-F238E27FC236}">
                <a16:creationId xmlns:a16="http://schemas.microsoft.com/office/drawing/2014/main" id="{F1B637D4-CA19-771E-8DC1-C04E22E1AAAA}"/>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5900"/>
                    </a14:imgEffect>
                    <a14:imgEffect>
                      <a14:saturation sat="0"/>
                    </a14:imgEffect>
                  </a14:imgLayer>
                </a14:imgProps>
              </a:ext>
            </a:extLst>
          </a:blip>
          <a:srcRect l="78777" t="1803" b="65734"/>
          <a:stretch/>
        </p:blipFill>
        <p:spPr>
          <a:xfrm>
            <a:off x="10814984" y="4277933"/>
            <a:ext cx="872824" cy="786088"/>
          </a:xfrm>
          <a:prstGeom prst="rect">
            <a:avLst/>
          </a:prstGeom>
        </p:spPr>
      </p:pic>
      <p:pic>
        <p:nvPicPr>
          <p:cNvPr id="61" name="Picture 60">
            <a:extLst>
              <a:ext uri="{FF2B5EF4-FFF2-40B4-BE49-F238E27FC236}">
                <a16:creationId xmlns:a16="http://schemas.microsoft.com/office/drawing/2014/main" id="{436EFA07-6146-90DD-18AA-F0AFC7B11B06}"/>
              </a:ext>
            </a:extLst>
          </p:cNvPr>
          <p:cNvPicPr>
            <a:picLocks noChangeAspect="1"/>
          </p:cNvPicPr>
          <p:nvPr/>
        </p:nvPicPr>
        <p:blipFill rotWithShape="1">
          <a:blip r:embed="rId8"/>
          <a:srcRect l="78458" b="55555"/>
          <a:stretch/>
        </p:blipFill>
        <p:spPr>
          <a:xfrm>
            <a:off x="10803239" y="1592264"/>
            <a:ext cx="872824" cy="1151110"/>
          </a:xfrm>
          <a:prstGeom prst="rect">
            <a:avLst/>
          </a:prstGeom>
        </p:spPr>
      </p:pic>
      <p:pic>
        <p:nvPicPr>
          <p:cNvPr id="12" name="Picture 11">
            <a:extLst>
              <a:ext uri="{FF2B5EF4-FFF2-40B4-BE49-F238E27FC236}">
                <a16:creationId xmlns:a16="http://schemas.microsoft.com/office/drawing/2014/main" id="{12E4C8B4-D3D1-D1EE-A69A-7D49C25254F4}"/>
              </a:ext>
            </a:extLst>
          </p:cNvPr>
          <p:cNvPicPr>
            <a:picLocks noChangeAspect="1"/>
          </p:cNvPicPr>
          <p:nvPr/>
        </p:nvPicPr>
        <p:blipFill rotWithShape="1">
          <a:blip r:embed="rId9">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5900"/>
                    </a14:imgEffect>
                  </a14:imgLayer>
                </a14:imgProps>
              </a:ext>
            </a:extLst>
          </a:blip>
          <a:srcRect r="78523" b="64453"/>
          <a:stretch/>
        </p:blipFill>
        <p:spPr>
          <a:xfrm>
            <a:off x="10257232" y="2728668"/>
            <a:ext cx="1437229" cy="1567804"/>
          </a:xfrm>
          <a:prstGeom prst="rect">
            <a:avLst/>
          </a:prstGeom>
        </p:spPr>
      </p:pic>
      <p:sp>
        <p:nvSpPr>
          <p:cNvPr id="33" name="Text Placeholder 1">
            <a:extLst>
              <a:ext uri="{FF2B5EF4-FFF2-40B4-BE49-F238E27FC236}">
                <a16:creationId xmlns:a16="http://schemas.microsoft.com/office/drawing/2014/main" id="{452CD9E9-C841-E323-9791-0111D0286971}"/>
              </a:ext>
            </a:extLst>
          </p:cNvPr>
          <p:cNvSpPr txBox="1">
            <a:spLocks/>
          </p:cNvSpPr>
          <p:nvPr/>
        </p:nvSpPr>
        <p:spPr>
          <a:xfrm>
            <a:off x="515939" y="965389"/>
            <a:ext cx="8928100" cy="26064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Red Hat Text"/>
                <a:ea typeface="Red Hat Text"/>
                <a:cs typeface="Red Hat Text"/>
                <a:sym typeface="Red Hat Text"/>
              </a:defRPr>
            </a:lvl1pPr>
            <a:lvl2pPr marL="914400" marR="0" lvl="1" indent="-317500" algn="l" rtl="0">
              <a:lnSpc>
                <a:spcPct val="110000"/>
              </a:lnSpc>
              <a:spcBef>
                <a:spcPts val="1000"/>
              </a:spcBef>
              <a:spcAft>
                <a:spcPts val="0"/>
              </a:spcAft>
              <a:buClr>
                <a:srgbClr val="282827"/>
              </a:buClr>
              <a:buSzPts val="1400"/>
              <a:buFont typeface="Arial"/>
              <a:buChar char="&gt;"/>
              <a:defRPr sz="1400" b="0" i="0" u="none" strike="noStrike" cap="none">
                <a:solidFill>
                  <a:srgbClr val="282827"/>
                </a:solidFill>
                <a:latin typeface="Red Hat Text"/>
                <a:ea typeface="Red Hat Text"/>
                <a:cs typeface="Red Hat Text"/>
                <a:sym typeface="Red Hat Text"/>
              </a:defRPr>
            </a:lvl2pPr>
            <a:lvl3pPr marL="1371600" marR="0" lvl="2" indent="-317500" algn="l" rtl="0">
              <a:lnSpc>
                <a:spcPct val="110000"/>
              </a:lnSpc>
              <a:spcBef>
                <a:spcPts val="1000"/>
              </a:spcBef>
              <a:spcAft>
                <a:spcPts val="0"/>
              </a:spcAft>
              <a:buClr>
                <a:srgbClr val="282827"/>
              </a:buClr>
              <a:buSzPts val="1400"/>
              <a:buFont typeface="Arial"/>
              <a:buChar char="&gt;"/>
              <a:defRPr sz="1400" b="0" i="0" u="none" strike="noStrike" cap="none">
                <a:solidFill>
                  <a:srgbClr val="282827"/>
                </a:solidFill>
                <a:latin typeface="Red Hat Text"/>
                <a:ea typeface="Red Hat Text"/>
                <a:cs typeface="Red Hat Text"/>
                <a:sym typeface="Red Hat Text"/>
              </a:defRPr>
            </a:lvl3pPr>
            <a:lvl4pPr marL="1828800" marR="0" lvl="3" indent="-298450" algn="l" rtl="0">
              <a:lnSpc>
                <a:spcPct val="110000"/>
              </a:lnSpc>
              <a:spcBef>
                <a:spcPts val="1000"/>
              </a:spcBef>
              <a:spcAft>
                <a:spcPts val="0"/>
              </a:spcAft>
              <a:buClr>
                <a:srgbClr val="282827"/>
              </a:buClr>
              <a:buSzPts val="1100"/>
              <a:buFont typeface="Arial"/>
              <a:buChar char="&gt;"/>
              <a:defRPr sz="1100" b="0" i="0" u="none" strike="noStrike" cap="none">
                <a:solidFill>
                  <a:srgbClr val="282827"/>
                </a:solidFill>
                <a:latin typeface="Red Hat Text"/>
                <a:ea typeface="Red Hat Text"/>
                <a:cs typeface="Red Hat Text"/>
                <a:sym typeface="Red Hat Text"/>
              </a:defRPr>
            </a:lvl4pPr>
            <a:lvl5pPr marL="2286000" marR="0" lvl="4" indent="-298450" algn="l" rtl="0">
              <a:lnSpc>
                <a:spcPct val="110000"/>
              </a:lnSpc>
              <a:spcBef>
                <a:spcPts val="1000"/>
              </a:spcBef>
              <a:spcAft>
                <a:spcPts val="0"/>
              </a:spcAft>
              <a:buClr>
                <a:srgbClr val="282827"/>
              </a:buClr>
              <a:buSzPts val="1100"/>
              <a:buFont typeface="Arial"/>
              <a:buChar char="&gt;"/>
              <a:defRPr sz="1100" b="0" i="0" u="none" strike="noStrike" cap="none">
                <a:solidFill>
                  <a:srgbClr val="282827"/>
                </a:solidFill>
                <a:latin typeface="Red Hat Text"/>
                <a:ea typeface="Red Hat Text"/>
                <a:cs typeface="Red Hat Text"/>
                <a:sym typeface="Red Hat Tex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pPr marL="457200" marR="0" lvl="0" indent="-228600" algn="l" defTabSz="914400" rtl="0" eaLnBrk="1" fontAlgn="auto" latinLnBrk="0" hangingPunct="1">
              <a:lnSpc>
                <a:spcPct val="90000"/>
              </a:lnSpc>
              <a:spcBef>
                <a:spcPts val="1000"/>
              </a:spcBef>
              <a:spcAft>
                <a:spcPts val="0"/>
              </a:spcAft>
              <a:buClr>
                <a:srgbClr val="77B6BA"/>
              </a:buClr>
              <a:buSzPts val="2000"/>
              <a:buFont typeface="Arial"/>
              <a:buNone/>
              <a:tabLst/>
              <a:defRPr/>
            </a:pPr>
            <a:r>
              <a:rPr kumimoji="0" lang="en-US" sz="1800" b="0" i="0" u="none" strike="noStrike" kern="0" cap="none" spc="0" normalizeH="0" baseline="0" noProof="0">
                <a:ln>
                  <a:noFill/>
                </a:ln>
                <a:solidFill>
                  <a:srgbClr val="77B6BA"/>
                </a:solidFill>
                <a:effectLst/>
                <a:uLnTx/>
                <a:uFillTx/>
                <a:latin typeface="Red Hat Text"/>
                <a:ea typeface="Red Hat Text"/>
                <a:cs typeface="Red Hat Text"/>
                <a:sym typeface="Red Hat Text"/>
              </a:rPr>
              <a:t>EU Progress in Transportation Sector after ITS Implementation (Data till 2023)</a:t>
            </a:r>
          </a:p>
          <a:p>
            <a:pPr marL="457200" marR="0" lvl="0" indent="-228600" algn="l" defTabSz="914400" rtl="0" eaLnBrk="1" fontAlgn="auto" latinLnBrk="0" hangingPunct="1">
              <a:lnSpc>
                <a:spcPct val="90000"/>
              </a:lnSpc>
              <a:spcBef>
                <a:spcPts val="1000"/>
              </a:spcBef>
              <a:spcAft>
                <a:spcPts val="0"/>
              </a:spcAft>
              <a:buClr>
                <a:srgbClr val="77B6BA"/>
              </a:buClr>
              <a:buSzPts val="2000"/>
              <a:buFont typeface="Arial"/>
              <a:buNone/>
              <a:tabLst/>
              <a:defRPr/>
            </a:pPr>
            <a:endParaRPr kumimoji="0" lang="en-IN" sz="1800" b="0" i="0" u="none" strike="noStrike" kern="0" cap="none" spc="0" normalizeH="0" baseline="0" noProof="0" dirty="0">
              <a:ln>
                <a:noFill/>
              </a:ln>
              <a:solidFill>
                <a:srgbClr val="77B6BA"/>
              </a:solidFill>
              <a:effectLst/>
              <a:uLnTx/>
              <a:uFillTx/>
              <a:latin typeface="Red Hat Text"/>
              <a:ea typeface="Red Hat Text"/>
              <a:cs typeface="Red Hat Text"/>
              <a:sym typeface="Red Hat Text"/>
            </a:endParaRPr>
          </a:p>
        </p:txBody>
      </p:sp>
      <p:sp>
        <p:nvSpPr>
          <p:cNvPr id="34" name="Text Placeholder 2">
            <a:extLst>
              <a:ext uri="{FF2B5EF4-FFF2-40B4-BE49-F238E27FC236}">
                <a16:creationId xmlns:a16="http://schemas.microsoft.com/office/drawing/2014/main" id="{510B65BE-2448-3405-4DB8-8ABABFE45A03}"/>
              </a:ext>
            </a:extLst>
          </p:cNvPr>
          <p:cNvSpPr txBox="1">
            <a:spLocks/>
          </p:cNvSpPr>
          <p:nvPr/>
        </p:nvSpPr>
        <p:spPr>
          <a:xfrm>
            <a:off x="515938" y="541175"/>
            <a:ext cx="9364662" cy="4147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600"/>
              <a:buFont typeface="Arial"/>
              <a:buNone/>
              <a:defRPr sz="2600" b="1" i="0" u="none" strike="noStrike" cap="none">
                <a:solidFill>
                  <a:schemeClr val="dk1"/>
                </a:solidFill>
                <a:latin typeface="Red Hat Text"/>
                <a:ea typeface="Red Hat Text"/>
                <a:cs typeface="Red Hat Text"/>
                <a:sym typeface="Red Hat Text"/>
              </a:defRPr>
            </a:lvl1pPr>
            <a:lvl2pPr marL="914400" marR="0" lvl="1" indent="-317500" algn="l" rtl="0">
              <a:lnSpc>
                <a:spcPct val="110000"/>
              </a:lnSpc>
              <a:spcBef>
                <a:spcPts val="1000"/>
              </a:spcBef>
              <a:spcAft>
                <a:spcPts val="0"/>
              </a:spcAft>
              <a:buClr>
                <a:srgbClr val="282827"/>
              </a:buClr>
              <a:buSzPts val="1400"/>
              <a:buFont typeface="Arial"/>
              <a:buChar char="&gt;"/>
              <a:defRPr sz="1400" b="0" i="0" u="none" strike="noStrike" cap="none">
                <a:solidFill>
                  <a:srgbClr val="282827"/>
                </a:solidFill>
                <a:latin typeface="Red Hat Text"/>
                <a:ea typeface="Red Hat Text"/>
                <a:cs typeface="Red Hat Text"/>
                <a:sym typeface="Red Hat Text"/>
              </a:defRPr>
            </a:lvl2pPr>
            <a:lvl3pPr marL="1371600" marR="0" lvl="2" indent="-317500" algn="l" rtl="0">
              <a:lnSpc>
                <a:spcPct val="110000"/>
              </a:lnSpc>
              <a:spcBef>
                <a:spcPts val="1000"/>
              </a:spcBef>
              <a:spcAft>
                <a:spcPts val="0"/>
              </a:spcAft>
              <a:buClr>
                <a:srgbClr val="282827"/>
              </a:buClr>
              <a:buSzPts val="1400"/>
              <a:buFont typeface="Arial"/>
              <a:buChar char="&gt;"/>
              <a:defRPr sz="1400" b="0" i="0" u="none" strike="noStrike" cap="none">
                <a:solidFill>
                  <a:srgbClr val="282827"/>
                </a:solidFill>
                <a:latin typeface="Red Hat Text"/>
                <a:ea typeface="Red Hat Text"/>
                <a:cs typeface="Red Hat Text"/>
                <a:sym typeface="Red Hat Text"/>
              </a:defRPr>
            </a:lvl3pPr>
            <a:lvl4pPr marL="1828800" marR="0" lvl="3" indent="-298450" algn="l" rtl="0">
              <a:lnSpc>
                <a:spcPct val="110000"/>
              </a:lnSpc>
              <a:spcBef>
                <a:spcPts val="1000"/>
              </a:spcBef>
              <a:spcAft>
                <a:spcPts val="0"/>
              </a:spcAft>
              <a:buClr>
                <a:srgbClr val="282827"/>
              </a:buClr>
              <a:buSzPts val="1100"/>
              <a:buFont typeface="Arial"/>
              <a:buChar char="&gt;"/>
              <a:defRPr sz="1100" b="0" i="0" u="none" strike="noStrike" cap="none">
                <a:solidFill>
                  <a:srgbClr val="282827"/>
                </a:solidFill>
                <a:latin typeface="Red Hat Text"/>
                <a:ea typeface="Red Hat Text"/>
                <a:cs typeface="Red Hat Text"/>
                <a:sym typeface="Red Hat Text"/>
              </a:defRPr>
            </a:lvl4pPr>
            <a:lvl5pPr marL="2286000" marR="0" lvl="4" indent="-298450" algn="l" rtl="0">
              <a:lnSpc>
                <a:spcPct val="110000"/>
              </a:lnSpc>
              <a:spcBef>
                <a:spcPts val="1000"/>
              </a:spcBef>
              <a:spcAft>
                <a:spcPts val="0"/>
              </a:spcAft>
              <a:buClr>
                <a:srgbClr val="282827"/>
              </a:buClr>
              <a:buSzPts val="1100"/>
              <a:buFont typeface="Arial"/>
              <a:buChar char="&gt;"/>
              <a:defRPr sz="1100" b="0" i="0" u="none" strike="noStrike" cap="none">
                <a:solidFill>
                  <a:srgbClr val="282827"/>
                </a:solidFill>
                <a:latin typeface="Red Hat Text"/>
                <a:ea typeface="Red Hat Text"/>
                <a:cs typeface="Red Hat Text"/>
                <a:sym typeface="Red Hat Tex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pPr marL="457200" marR="0" lvl="0" indent="-228600" algn="l" defTabSz="914400" rtl="0" eaLnBrk="1" fontAlgn="auto" latinLnBrk="0" hangingPunct="1">
              <a:lnSpc>
                <a:spcPct val="90000"/>
              </a:lnSpc>
              <a:spcBef>
                <a:spcPts val="1000"/>
              </a:spcBef>
              <a:spcAft>
                <a:spcPts val="0"/>
              </a:spcAft>
              <a:buClr>
                <a:srgbClr val="507189"/>
              </a:buClr>
              <a:buSzPts val="2600"/>
              <a:buFont typeface="Arial"/>
              <a:buNone/>
              <a:tabLst/>
              <a:defRPr/>
            </a:pPr>
            <a:r>
              <a:rPr kumimoji="0" lang="en-US" sz="2000" b="1" i="0" u="none" strike="noStrike" kern="0" cap="none" spc="0" normalizeH="0" baseline="0" noProof="0">
                <a:ln>
                  <a:noFill/>
                </a:ln>
                <a:solidFill>
                  <a:srgbClr val="507189"/>
                </a:solidFill>
                <a:effectLst/>
                <a:uLnTx/>
                <a:uFillTx/>
                <a:latin typeface="Red Hat Text"/>
                <a:ea typeface="Red Hat Text"/>
                <a:cs typeface="Red Hat Text"/>
                <a:sym typeface="Red Hat Text"/>
              </a:rPr>
              <a:t>Evaluation of the Impacts of ITS Technologies on Safety &amp; Sustainability</a:t>
            </a:r>
            <a:endParaRPr kumimoji="0" lang="en-US" sz="2000" b="1" i="0" u="none" strike="noStrike" kern="0" cap="none" spc="0" normalizeH="0" baseline="0" noProof="0" dirty="0">
              <a:ln>
                <a:noFill/>
              </a:ln>
              <a:solidFill>
                <a:srgbClr val="507189"/>
              </a:solidFill>
              <a:effectLst/>
              <a:uLnTx/>
              <a:uFillTx/>
              <a:latin typeface="Red Hat Text"/>
              <a:ea typeface="Red Hat Text"/>
              <a:cs typeface="Red Hat Text"/>
              <a:sym typeface="Red Hat Text"/>
            </a:endParaRPr>
          </a:p>
        </p:txBody>
      </p:sp>
      <p:grpSp>
        <p:nvGrpSpPr>
          <p:cNvPr id="35" name="Group 34">
            <a:extLst>
              <a:ext uri="{FF2B5EF4-FFF2-40B4-BE49-F238E27FC236}">
                <a16:creationId xmlns:a16="http://schemas.microsoft.com/office/drawing/2014/main" id="{81D686F5-EF6F-8C3C-4881-1C9E973071E1}"/>
              </a:ext>
            </a:extLst>
          </p:cNvPr>
          <p:cNvGrpSpPr/>
          <p:nvPr/>
        </p:nvGrpSpPr>
        <p:grpSpPr>
          <a:xfrm>
            <a:off x="656055" y="1953192"/>
            <a:ext cx="5596012" cy="3486136"/>
            <a:chOff x="656055" y="1953192"/>
            <a:chExt cx="5596012" cy="3486136"/>
          </a:xfrm>
        </p:grpSpPr>
        <p:sp>
          <p:nvSpPr>
            <p:cNvPr id="36" name="TextBox 35">
              <a:extLst>
                <a:ext uri="{FF2B5EF4-FFF2-40B4-BE49-F238E27FC236}">
                  <a16:creationId xmlns:a16="http://schemas.microsoft.com/office/drawing/2014/main" id="{6891E7F3-DA48-3E78-372B-FA31FA4A83D4}"/>
                </a:ext>
              </a:extLst>
            </p:cNvPr>
            <p:cNvSpPr txBox="1"/>
            <p:nvPr/>
          </p:nvSpPr>
          <p:spPr>
            <a:xfrm>
              <a:off x="1640149" y="1955758"/>
              <a:ext cx="372886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Adoption of ITS Directive 2010/40/EU </a:t>
              </a:r>
            </a:p>
          </p:txBody>
        </p:sp>
        <p:sp>
          <p:nvSpPr>
            <p:cNvPr id="37" name="Oval 36">
              <a:extLst>
                <a:ext uri="{FF2B5EF4-FFF2-40B4-BE49-F238E27FC236}">
                  <a16:creationId xmlns:a16="http://schemas.microsoft.com/office/drawing/2014/main" id="{D6CFDFF4-B2CD-699E-0AF6-3C3116D6D332}"/>
                </a:ext>
              </a:extLst>
            </p:cNvPr>
            <p:cNvSpPr/>
            <p:nvPr/>
          </p:nvSpPr>
          <p:spPr>
            <a:xfrm>
              <a:off x="656055" y="2087745"/>
              <a:ext cx="109794" cy="10022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dirty="0">
                <a:ln>
                  <a:noFill/>
                </a:ln>
                <a:solidFill>
                  <a:srgbClr val="507189"/>
                </a:solidFill>
                <a:effectLst/>
                <a:uLnTx/>
                <a:uFillTx/>
                <a:latin typeface="Montserrat"/>
                <a:ea typeface="+mn-ea"/>
                <a:cs typeface="+mn-cs"/>
                <a:sym typeface="Arial"/>
              </a:endParaRPr>
            </a:p>
          </p:txBody>
        </p:sp>
        <p:cxnSp>
          <p:nvCxnSpPr>
            <p:cNvPr id="40" name="Straight Connector 39">
              <a:extLst>
                <a:ext uri="{FF2B5EF4-FFF2-40B4-BE49-F238E27FC236}">
                  <a16:creationId xmlns:a16="http://schemas.microsoft.com/office/drawing/2014/main" id="{9CD13E43-7D5F-AAF8-B5FC-7ADD826DFB36}"/>
                </a:ext>
              </a:extLst>
            </p:cNvPr>
            <p:cNvCxnSpPr>
              <a:stCxn id="37" idx="4"/>
            </p:cNvCxnSpPr>
            <p:nvPr/>
          </p:nvCxnSpPr>
          <p:spPr>
            <a:xfrm>
              <a:off x="710952" y="2187971"/>
              <a:ext cx="0" cy="6900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D4079EE-E852-0C37-26F6-A1E39B308612}"/>
                </a:ext>
              </a:extLst>
            </p:cNvPr>
            <p:cNvSpPr/>
            <p:nvPr/>
          </p:nvSpPr>
          <p:spPr>
            <a:xfrm>
              <a:off x="656055" y="2871023"/>
              <a:ext cx="109794" cy="10022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dirty="0">
                <a:ln>
                  <a:noFill/>
                </a:ln>
                <a:solidFill>
                  <a:srgbClr val="507189"/>
                </a:solidFill>
                <a:effectLst/>
                <a:uLnTx/>
                <a:uFillTx/>
                <a:latin typeface="Montserrat"/>
                <a:ea typeface="+mn-ea"/>
                <a:cs typeface="+mn-cs"/>
                <a:sym typeface="Arial"/>
              </a:endParaRPr>
            </a:p>
          </p:txBody>
        </p:sp>
        <p:cxnSp>
          <p:nvCxnSpPr>
            <p:cNvPr id="42" name="Straight Connector 41">
              <a:extLst>
                <a:ext uri="{FF2B5EF4-FFF2-40B4-BE49-F238E27FC236}">
                  <a16:creationId xmlns:a16="http://schemas.microsoft.com/office/drawing/2014/main" id="{AE5ADCD9-E2DF-7B84-205C-A508ECFADAEC}"/>
                </a:ext>
              </a:extLst>
            </p:cNvPr>
            <p:cNvCxnSpPr/>
            <p:nvPr/>
          </p:nvCxnSpPr>
          <p:spPr>
            <a:xfrm>
              <a:off x="710952" y="2985429"/>
              <a:ext cx="0" cy="6900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0FEFEC97-675B-74E9-E308-17751A6EAE16}"/>
                </a:ext>
              </a:extLst>
            </p:cNvPr>
            <p:cNvSpPr/>
            <p:nvPr/>
          </p:nvSpPr>
          <p:spPr>
            <a:xfrm>
              <a:off x="656055" y="3668481"/>
              <a:ext cx="109794" cy="10022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dirty="0">
                <a:ln>
                  <a:noFill/>
                </a:ln>
                <a:solidFill>
                  <a:srgbClr val="507189"/>
                </a:solidFill>
                <a:effectLst/>
                <a:uLnTx/>
                <a:uFillTx/>
                <a:latin typeface="Montserrat"/>
                <a:ea typeface="+mn-ea"/>
                <a:cs typeface="+mn-cs"/>
                <a:sym typeface="Arial"/>
              </a:endParaRPr>
            </a:p>
          </p:txBody>
        </p:sp>
        <p:cxnSp>
          <p:nvCxnSpPr>
            <p:cNvPr id="44" name="Straight Connector 43">
              <a:extLst>
                <a:ext uri="{FF2B5EF4-FFF2-40B4-BE49-F238E27FC236}">
                  <a16:creationId xmlns:a16="http://schemas.microsoft.com/office/drawing/2014/main" id="{934706C7-C158-CF28-FC6D-E1B51483B24C}"/>
                </a:ext>
              </a:extLst>
            </p:cNvPr>
            <p:cNvCxnSpPr/>
            <p:nvPr/>
          </p:nvCxnSpPr>
          <p:spPr>
            <a:xfrm>
              <a:off x="710952" y="3775932"/>
              <a:ext cx="0" cy="6900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0314D1DB-463C-ECE0-DA5E-56D59883DF8A}"/>
                </a:ext>
              </a:extLst>
            </p:cNvPr>
            <p:cNvSpPr/>
            <p:nvPr/>
          </p:nvSpPr>
          <p:spPr>
            <a:xfrm>
              <a:off x="656055" y="4458984"/>
              <a:ext cx="109794" cy="10022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dirty="0">
                <a:ln>
                  <a:noFill/>
                </a:ln>
                <a:solidFill>
                  <a:srgbClr val="507189"/>
                </a:solidFill>
                <a:effectLst/>
                <a:uLnTx/>
                <a:uFillTx/>
                <a:latin typeface="Montserrat"/>
                <a:ea typeface="+mn-ea"/>
                <a:cs typeface="+mn-cs"/>
                <a:sym typeface="Arial"/>
              </a:endParaRPr>
            </a:p>
          </p:txBody>
        </p:sp>
        <p:cxnSp>
          <p:nvCxnSpPr>
            <p:cNvPr id="46" name="Straight Connector 45">
              <a:extLst>
                <a:ext uri="{FF2B5EF4-FFF2-40B4-BE49-F238E27FC236}">
                  <a16:creationId xmlns:a16="http://schemas.microsoft.com/office/drawing/2014/main" id="{C11473FF-F86E-9493-6091-D3FA289AB562}"/>
                </a:ext>
              </a:extLst>
            </p:cNvPr>
            <p:cNvCxnSpPr/>
            <p:nvPr/>
          </p:nvCxnSpPr>
          <p:spPr>
            <a:xfrm>
              <a:off x="710952" y="4559480"/>
              <a:ext cx="0" cy="6900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5F60672-87A1-4943-232B-344D78520E5A}"/>
                </a:ext>
              </a:extLst>
            </p:cNvPr>
            <p:cNvSpPr/>
            <p:nvPr/>
          </p:nvSpPr>
          <p:spPr>
            <a:xfrm>
              <a:off x="656055" y="5242532"/>
              <a:ext cx="109794" cy="10022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dirty="0">
                <a:ln>
                  <a:noFill/>
                </a:ln>
                <a:solidFill>
                  <a:srgbClr val="507189"/>
                </a:solidFill>
                <a:effectLst/>
                <a:uLnTx/>
                <a:uFillTx/>
                <a:latin typeface="Montserrat"/>
                <a:ea typeface="+mn-ea"/>
                <a:cs typeface="+mn-cs"/>
                <a:sym typeface="Arial"/>
              </a:endParaRPr>
            </a:p>
          </p:txBody>
        </p:sp>
        <p:sp>
          <p:nvSpPr>
            <p:cNvPr id="48" name="TextBox 47">
              <a:extLst>
                <a:ext uri="{FF2B5EF4-FFF2-40B4-BE49-F238E27FC236}">
                  <a16:creationId xmlns:a16="http://schemas.microsoft.com/office/drawing/2014/main" id="{7D1FF6C2-41B1-25EB-2A8D-489263AF56CC}"/>
                </a:ext>
              </a:extLst>
            </p:cNvPr>
            <p:cNvSpPr txBox="1"/>
            <p:nvPr/>
          </p:nvSpPr>
          <p:spPr>
            <a:xfrm>
              <a:off x="879823" y="1953192"/>
              <a:ext cx="71233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7189"/>
                  </a:solidFill>
                  <a:effectLst/>
                  <a:uLnTx/>
                  <a:uFillTx/>
                  <a:latin typeface="Red Hat Text" panose="020B0604020202020204" charset="0"/>
                  <a:ea typeface="Red Hat Text" panose="020B0604020202020204" charset="0"/>
                  <a:cs typeface="Red Hat Text" panose="020B0604020202020204" charset="0"/>
                  <a:sym typeface="Arial"/>
                </a:rPr>
                <a:t>2010</a:t>
              </a:r>
              <a:endParaRPr kumimoji="0" lang="de-DE" sz="1600" b="1" i="0" u="none" strike="noStrike" kern="1200" cap="none" spc="0" normalizeH="0" baseline="0" noProof="0" dirty="0">
                <a:ln>
                  <a:noFill/>
                </a:ln>
                <a:solidFill>
                  <a:srgbClr val="507189"/>
                </a:solidFill>
                <a:effectLst/>
                <a:uLnTx/>
                <a:uFillTx/>
                <a:latin typeface="Red Hat Text" panose="020B0604020202020204" charset="0"/>
                <a:ea typeface="Red Hat Text" panose="020B0604020202020204" charset="0"/>
                <a:cs typeface="Red Hat Text" panose="020B0604020202020204" charset="0"/>
                <a:sym typeface="Arial"/>
              </a:endParaRPr>
            </a:p>
          </p:txBody>
        </p:sp>
        <p:sp>
          <p:nvSpPr>
            <p:cNvPr id="49" name="TextBox 48">
              <a:extLst>
                <a:ext uri="{FF2B5EF4-FFF2-40B4-BE49-F238E27FC236}">
                  <a16:creationId xmlns:a16="http://schemas.microsoft.com/office/drawing/2014/main" id="{958947F6-2F19-18FB-0089-6E435B4CE6EB}"/>
                </a:ext>
              </a:extLst>
            </p:cNvPr>
            <p:cNvSpPr txBox="1"/>
            <p:nvPr/>
          </p:nvSpPr>
          <p:spPr>
            <a:xfrm>
              <a:off x="879822" y="2736470"/>
              <a:ext cx="71233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7189"/>
                  </a:solidFill>
                  <a:effectLst/>
                  <a:uLnTx/>
                  <a:uFillTx/>
                  <a:latin typeface="Red Hat Text" panose="020B0604020202020204" charset="0"/>
                  <a:ea typeface="Red Hat Text" panose="020B0604020202020204" charset="0"/>
                  <a:cs typeface="Red Hat Text" panose="020B0604020202020204" charset="0"/>
                  <a:sym typeface="Arial"/>
                </a:rPr>
                <a:t>2013</a:t>
              </a:r>
              <a:endParaRPr kumimoji="0" lang="de-DE" sz="1600" b="1" i="0" u="none" strike="noStrike" kern="1200" cap="none" spc="0" normalizeH="0" baseline="0" noProof="0" dirty="0">
                <a:ln>
                  <a:noFill/>
                </a:ln>
                <a:solidFill>
                  <a:srgbClr val="507189"/>
                </a:solidFill>
                <a:effectLst/>
                <a:uLnTx/>
                <a:uFillTx/>
                <a:latin typeface="Red Hat Text" panose="020B0604020202020204" charset="0"/>
                <a:ea typeface="Red Hat Text" panose="020B0604020202020204" charset="0"/>
                <a:cs typeface="Red Hat Text" panose="020B0604020202020204" charset="0"/>
                <a:sym typeface="Arial"/>
              </a:endParaRPr>
            </a:p>
          </p:txBody>
        </p:sp>
        <p:sp>
          <p:nvSpPr>
            <p:cNvPr id="50" name="TextBox 49">
              <a:extLst>
                <a:ext uri="{FF2B5EF4-FFF2-40B4-BE49-F238E27FC236}">
                  <a16:creationId xmlns:a16="http://schemas.microsoft.com/office/drawing/2014/main" id="{9EA2A684-496A-257C-B727-4233FC095B2F}"/>
                </a:ext>
              </a:extLst>
            </p:cNvPr>
            <p:cNvSpPr txBox="1"/>
            <p:nvPr/>
          </p:nvSpPr>
          <p:spPr>
            <a:xfrm>
              <a:off x="1640150" y="2761336"/>
              <a:ext cx="320913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Release of ITS Action Plan</a:t>
              </a:r>
            </a:p>
          </p:txBody>
        </p:sp>
        <p:sp>
          <p:nvSpPr>
            <p:cNvPr id="51" name="TextBox 50">
              <a:extLst>
                <a:ext uri="{FF2B5EF4-FFF2-40B4-BE49-F238E27FC236}">
                  <a16:creationId xmlns:a16="http://schemas.microsoft.com/office/drawing/2014/main" id="{1D1EE104-EB98-1D11-8CED-34200966D65C}"/>
                </a:ext>
              </a:extLst>
            </p:cNvPr>
            <p:cNvSpPr txBox="1"/>
            <p:nvPr/>
          </p:nvSpPr>
          <p:spPr>
            <a:xfrm>
              <a:off x="895362" y="3519748"/>
              <a:ext cx="71233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7189"/>
                  </a:solidFill>
                  <a:effectLst/>
                  <a:uLnTx/>
                  <a:uFillTx/>
                  <a:latin typeface="Red Hat Text" panose="020B0604020202020204" charset="0"/>
                  <a:ea typeface="Red Hat Text" panose="020B0604020202020204" charset="0"/>
                  <a:cs typeface="Red Hat Text" panose="020B0604020202020204" charset="0"/>
                  <a:sym typeface="Arial"/>
                </a:rPr>
                <a:t>2016</a:t>
              </a:r>
              <a:endParaRPr kumimoji="0" lang="de-DE" sz="1600" b="1" i="0" u="none" strike="noStrike" kern="1200" cap="none" spc="0" normalizeH="0" baseline="0" noProof="0" dirty="0">
                <a:ln>
                  <a:noFill/>
                </a:ln>
                <a:solidFill>
                  <a:srgbClr val="507189"/>
                </a:solidFill>
                <a:effectLst/>
                <a:uLnTx/>
                <a:uFillTx/>
                <a:latin typeface="Red Hat Text" panose="020B0604020202020204" charset="0"/>
                <a:ea typeface="Red Hat Text" panose="020B0604020202020204" charset="0"/>
                <a:cs typeface="Red Hat Text" panose="020B0604020202020204" charset="0"/>
                <a:sym typeface="Arial"/>
              </a:endParaRPr>
            </a:p>
          </p:txBody>
        </p:sp>
        <p:sp>
          <p:nvSpPr>
            <p:cNvPr id="52" name="TextBox 51">
              <a:extLst>
                <a:ext uri="{FF2B5EF4-FFF2-40B4-BE49-F238E27FC236}">
                  <a16:creationId xmlns:a16="http://schemas.microsoft.com/office/drawing/2014/main" id="{C889D6DF-4884-26EB-598E-3AED399236AF}"/>
                </a:ext>
              </a:extLst>
            </p:cNvPr>
            <p:cNvSpPr txBox="1"/>
            <p:nvPr/>
          </p:nvSpPr>
          <p:spPr>
            <a:xfrm>
              <a:off x="1640150" y="3506159"/>
              <a:ext cx="320913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Launch of C-ITS Deployment</a:t>
              </a:r>
            </a:p>
          </p:txBody>
        </p:sp>
        <p:sp>
          <p:nvSpPr>
            <p:cNvPr id="53" name="TextBox 52">
              <a:extLst>
                <a:ext uri="{FF2B5EF4-FFF2-40B4-BE49-F238E27FC236}">
                  <a16:creationId xmlns:a16="http://schemas.microsoft.com/office/drawing/2014/main" id="{72D8B2E8-AFAB-19E7-EF9A-51B20361799A}"/>
                </a:ext>
              </a:extLst>
            </p:cNvPr>
            <p:cNvSpPr txBox="1"/>
            <p:nvPr/>
          </p:nvSpPr>
          <p:spPr>
            <a:xfrm>
              <a:off x="904996" y="4374544"/>
              <a:ext cx="71233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7189"/>
                  </a:solidFill>
                  <a:effectLst/>
                  <a:uLnTx/>
                  <a:uFillTx/>
                  <a:latin typeface="Red Hat Text" panose="020B0604020202020204" charset="0"/>
                  <a:ea typeface="Red Hat Text" panose="020B0604020202020204" charset="0"/>
                  <a:cs typeface="Red Hat Text" panose="020B0604020202020204" charset="0"/>
                  <a:sym typeface="Arial"/>
                </a:rPr>
                <a:t>2019</a:t>
              </a:r>
              <a:endParaRPr kumimoji="0" lang="de-DE" sz="1600" b="1" i="0" u="none" strike="noStrike" kern="1200" cap="none" spc="0" normalizeH="0" baseline="0" noProof="0" dirty="0">
                <a:ln>
                  <a:noFill/>
                </a:ln>
                <a:solidFill>
                  <a:srgbClr val="507189"/>
                </a:solidFill>
                <a:effectLst/>
                <a:uLnTx/>
                <a:uFillTx/>
                <a:latin typeface="Red Hat Text" panose="020B0604020202020204" charset="0"/>
                <a:ea typeface="Red Hat Text" panose="020B0604020202020204" charset="0"/>
                <a:cs typeface="Red Hat Text" panose="020B0604020202020204" charset="0"/>
                <a:sym typeface="Arial"/>
              </a:endParaRPr>
            </a:p>
          </p:txBody>
        </p:sp>
        <p:sp>
          <p:nvSpPr>
            <p:cNvPr id="54" name="TextBox 53">
              <a:extLst>
                <a:ext uri="{FF2B5EF4-FFF2-40B4-BE49-F238E27FC236}">
                  <a16:creationId xmlns:a16="http://schemas.microsoft.com/office/drawing/2014/main" id="{52A4301B-1D21-A868-BB3B-DB5B960B4445}"/>
                </a:ext>
              </a:extLst>
            </p:cNvPr>
            <p:cNvSpPr txBox="1"/>
            <p:nvPr/>
          </p:nvSpPr>
          <p:spPr>
            <a:xfrm>
              <a:off x="1655469" y="4391712"/>
              <a:ext cx="316802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Implementation of C-ITS services</a:t>
              </a:r>
            </a:p>
          </p:txBody>
        </p:sp>
        <p:sp>
          <p:nvSpPr>
            <p:cNvPr id="55" name="TextBox 54">
              <a:extLst>
                <a:ext uri="{FF2B5EF4-FFF2-40B4-BE49-F238E27FC236}">
                  <a16:creationId xmlns:a16="http://schemas.microsoft.com/office/drawing/2014/main" id="{937609F9-158A-A088-E8CB-3B6145DE03FF}"/>
                </a:ext>
              </a:extLst>
            </p:cNvPr>
            <p:cNvSpPr txBox="1"/>
            <p:nvPr/>
          </p:nvSpPr>
          <p:spPr>
            <a:xfrm>
              <a:off x="893584" y="5100774"/>
              <a:ext cx="111790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7189"/>
                  </a:solidFill>
                  <a:effectLst/>
                  <a:uLnTx/>
                  <a:uFillTx/>
                  <a:latin typeface="Red Hat Text" panose="020B0604020202020204" charset="0"/>
                  <a:ea typeface="Red Hat Text" panose="020B0604020202020204" charset="0"/>
                  <a:cs typeface="Red Hat Text" panose="020B0604020202020204" charset="0"/>
                  <a:sym typeface="Arial"/>
                </a:rPr>
                <a:t>Oct 2023</a:t>
              </a:r>
              <a:endParaRPr kumimoji="0" lang="de-DE" sz="1600" b="1" i="0" u="none" strike="noStrike" kern="1200" cap="none" spc="0" normalizeH="0" baseline="0" noProof="0" dirty="0">
                <a:ln>
                  <a:noFill/>
                </a:ln>
                <a:solidFill>
                  <a:srgbClr val="507189"/>
                </a:solidFill>
                <a:effectLst/>
                <a:uLnTx/>
                <a:uFillTx/>
                <a:latin typeface="Red Hat Text" panose="020B0604020202020204" charset="0"/>
                <a:ea typeface="Red Hat Text" panose="020B0604020202020204" charset="0"/>
                <a:cs typeface="Red Hat Text" panose="020B0604020202020204" charset="0"/>
                <a:sym typeface="Arial"/>
              </a:endParaRPr>
            </a:p>
          </p:txBody>
        </p:sp>
        <p:sp>
          <p:nvSpPr>
            <p:cNvPr id="56" name="TextBox 55">
              <a:extLst>
                <a:ext uri="{FF2B5EF4-FFF2-40B4-BE49-F238E27FC236}">
                  <a16:creationId xmlns:a16="http://schemas.microsoft.com/office/drawing/2014/main" id="{BF4678F7-D1E5-4289-F735-AA6FD361BD56}"/>
                </a:ext>
              </a:extLst>
            </p:cNvPr>
            <p:cNvSpPr txBox="1"/>
            <p:nvPr/>
          </p:nvSpPr>
          <p:spPr>
            <a:xfrm>
              <a:off x="1969147" y="5116163"/>
              <a:ext cx="428292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Adoption of New ITS Directive </a:t>
              </a:r>
              <a:r>
                <a:rPr kumimoji="0" lang="de-DE" sz="1400" b="1" i="0" u="none" strike="noStrike" kern="1200" cap="none" spc="0" normalizeH="0" baseline="0" noProof="0" dirty="0">
                  <a:ln>
                    <a:noFill/>
                  </a:ln>
                  <a:solidFill>
                    <a:srgbClr val="212529"/>
                  </a:solidFill>
                  <a:effectLst/>
                  <a:uLnTx/>
                  <a:uFillTx/>
                  <a:latin typeface="Red Hat Text" panose="020B0604020202020204" charset="0"/>
                  <a:ea typeface="Red Hat Text" panose="020B0604020202020204" charset="0"/>
                  <a:cs typeface="Red Hat Text" panose="020B0604020202020204" charset="0"/>
                  <a:sym typeface="Arial"/>
                </a:rPr>
                <a:t>2023/2661</a:t>
              </a:r>
              <a:r>
                <a:rPr kumimoji="0" lang="en-US" sz="1400" b="1" i="0" u="none" strike="noStrike" kern="120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 </a:t>
              </a:r>
            </a:p>
          </p:txBody>
        </p:sp>
      </p:grpSp>
      <p:pic>
        <p:nvPicPr>
          <p:cNvPr id="3" name="Picture 2">
            <a:extLst>
              <a:ext uri="{FF2B5EF4-FFF2-40B4-BE49-F238E27FC236}">
                <a16:creationId xmlns:a16="http://schemas.microsoft.com/office/drawing/2014/main" id="{2F48DBF7-475D-A0CE-13DA-D931E5379BB0}"/>
              </a:ext>
            </a:extLst>
          </p:cNvPr>
          <p:cNvPicPr>
            <a:picLocks noChangeAspect="1"/>
          </p:cNvPicPr>
          <p:nvPr/>
        </p:nvPicPr>
        <p:blipFill rotWithShape="1">
          <a:blip r:embed="rId10"/>
          <a:srcRect r="23240"/>
          <a:stretch/>
        </p:blipFill>
        <p:spPr>
          <a:xfrm>
            <a:off x="8575258" y="5236987"/>
            <a:ext cx="1121675" cy="860382"/>
          </a:xfrm>
          <a:prstGeom prst="rect">
            <a:avLst/>
          </a:prstGeom>
        </p:spPr>
      </p:pic>
      <p:sp>
        <p:nvSpPr>
          <p:cNvPr id="8" name="TextBox 7">
            <a:extLst>
              <a:ext uri="{FF2B5EF4-FFF2-40B4-BE49-F238E27FC236}">
                <a16:creationId xmlns:a16="http://schemas.microsoft.com/office/drawing/2014/main" id="{90F3FFE6-244F-F57A-9F18-26B838F84660}"/>
              </a:ext>
            </a:extLst>
          </p:cNvPr>
          <p:cNvSpPr txBox="1"/>
          <p:nvPr/>
        </p:nvSpPr>
        <p:spPr>
          <a:xfrm>
            <a:off x="6275388" y="6157044"/>
            <a:ext cx="4433252" cy="159781"/>
          </a:xfrm>
          <a:prstGeom prst="rect">
            <a:avLst/>
          </a:prstGeom>
        </p:spPr>
        <p:txBody>
          <a:bodyPr vert="horz" wrap="square" lIns="0" tIns="0" rIns="0" bIns="0" rtlCol="0">
            <a:no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Red Hat Text" panose="02010303040201060303"/>
                <a:ea typeface="+mn-ea"/>
                <a:cs typeface="Arial"/>
                <a:sym typeface="Montserrat" panose="00000500000000000000" pitchFamily="2" charset="0"/>
              </a:rPr>
              <a:t>Source: ACEA-Pocket-Guide-Report 2023-2024 </a:t>
            </a:r>
          </a:p>
        </p:txBody>
      </p:sp>
    </p:spTree>
    <p:extLst>
      <p:ext uri="{BB962C8B-B14F-4D97-AF65-F5344CB8AC3E}">
        <p14:creationId xmlns:p14="http://schemas.microsoft.com/office/powerpoint/2010/main" val="4119048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C1BDE213-0800-77B5-478D-4ADF2A8A8BD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r="23240"/>
          <a:stretch/>
        </p:blipFill>
        <p:spPr>
          <a:xfrm>
            <a:off x="5720858" y="1589171"/>
            <a:ext cx="4521020" cy="3526991"/>
          </a:xfrm>
          <a:prstGeom prst="rect">
            <a:avLst/>
          </a:prstGeom>
        </p:spPr>
      </p:pic>
      <p:pic>
        <p:nvPicPr>
          <p:cNvPr id="31" name="Picture 30">
            <a:extLst>
              <a:ext uri="{FF2B5EF4-FFF2-40B4-BE49-F238E27FC236}">
                <a16:creationId xmlns:a16="http://schemas.microsoft.com/office/drawing/2014/main" id="{FC21DB11-5151-2323-02D8-3C8F0C298D2E}"/>
              </a:ext>
            </a:extLst>
          </p:cNvPr>
          <p:cNvPicPr>
            <a:picLocks noChangeAspect="1"/>
          </p:cNvPicPr>
          <p:nvPr/>
        </p:nvPicPr>
        <p:blipFill rotWithShape="1">
          <a:blip r:embed="rId4"/>
          <a:srcRect l="78458" b="55555"/>
          <a:stretch/>
        </p:blipFill>
        <p:spPr>
          <a:xfrm>
            <a:off x="10803239" y="1592264"/>
            <a:ext cx="872824" cy="1151110"/>
          </a:xfrm>
          <a:prstGeom prst="rect">
            <a:avLst/>
          </a:prstGeom>
        </p:spPr>
      </p:pic>
      <p:pic>
        <p:nvPicPr>
          <p:cNvPr id="33" name="Picture 32">
            <a:extLst>
              <a:ext uri="{FF2B5EF4-FFF2-40B4-BE49-F238E27FC236}">
                <a16:creationId xmlns:a16="http://schemas.microsoft.com/office/drawing/2014/main" id="{9EED09B5-E3D3-E311-4C4A-2AFCC7218797}"/>
              </a:ext>
            </a:extLst>
          </p:cNvPr>
          <p:cNvPicPr>
            <a:picLocks noChangeAspect="1"/>
          </p:cNvPicPr>
          <p:nvPr/>
        </p:nvPicPr>
        <p:blipFill rotWithShape="1">
          <a:blip r:embed="rId5"/>
          <a:srcRect r="78523" b="64453"/>
          <a:stretch/>
        </p:blipFill>
        <p:spPr>
          <a:xfrm>
            <a:off x="10803239" y="2743374"/>
            <a:ext cx="872824" cy="957140"/>
          </a:xfrm>
          <a:prstGeom prst="rect">
            <a:avLst/>
          </a:prstGeom>
        </p:spPr>
      </p:pic>
      <p:pic>
        <p:nvPicPr>
          <p:cNvPr id="32" name="Picture 31">
            <a:extLst>
              <a:ext uri="{FF2B5EF4-FFF2-40B4-BE49-F238E27FC236}">
                <a16:creationId xmlns:a16="http://schemas.microsoft.com/office/drawing/2014/main" id="{6D169CF0-DAD1-615C-DA5B-62B56E1BC648}"/>
              </a:ext>
            </a:extLst>
          </p:cNvPr>
          <p:cNvPicPr>
            <a:picLocks noChangeAspect="1"/>
          </p:cNvPicPr>
          <p:nvPr/>
        </p:nvPicPr>
        <p:blipFill rotWithShape="1">
          <a:blip r:embed="rId6">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5900"/>
                    </a14:imgEffect>
                  </a14:imgLayer>
                </a14:imgProps>
              </a:ext>
            </a:extLst>
          </a:blip>
          <a:srcRect l="78777" t="1803" b="65734"/>
          <a:stretch/>
        </p:blipFill>
        <p:spPr>
          <a:xfrm>
            <a:off x="10239640" y="3700514"/>
            <a:ext cx="1441334" cy="1298102"/>
          </a:xfrm>
          <a:prstGeom prst="rect">
            <a:avLst/>
          </a:prstGeom>
        </p:spPr>
      </p:pic>
      <p:sp>
        <p:nvSpPr>
          <p:cNvPr id="28" name="Text Placeholder 1">
            <a:extLst>
              <a:ext uri="{FF2B5EF4-FFF2-40B4-BE49-F238E27FC236}">
                <a16:creationId xmlns:a16="http://schemas.microsoft.com/office/drawing/2014/main" id="{7C236FEE-8C1B-7AA2-FAC4-D62A9E32CEEA}"/>
              </a:ext>
            </a:extLst>
          </p:cNvPr>
          <p:cNvSpPr txBox="1">
            <a:spLocks/>
          </p:cNvSpPr>
          <p:nvPr/>
        </p:nvSpPr>
        <p:spPr>
          <a:xfrm>
            <a:off x="515939" y="965389"/>
            <a:ext cx="8928100" cy="26064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Red Hat Text"/>
                <a:ea typeface="Red Hat Text"/>
                <a:cs typeface="Red Hat Text"/>
                <a:sym typeface="Red Hat Text"/>
              </a:defRPr>
            </a:lvl1pPr>
            <a:lvl2pPr marL="914400" marR="0" lvl="1" indent="-317500" algn="l" rtl="0">
              <a:lnSpc>
                <a:spcPct val="110000"/>
              </a:lnSpc>
              <a:spcBef>
                <a:spcPts val="1000"/>
              </a:spcBef>
              <a:spcAft>
                <a:spcPts val="0"/>
              </a:spcAft>
              <a:buClr>
                <a:srgbClr val="282827"/>
              </a:buClr>
              <a:buSzPts val="1400"/>
              <a:buFont typeface="Arial"/>
              <a:buChar char="&gt;"/>
              <a:defRPr sz="1400" b="0" i="0" u="none" strike="noStrike" cap="none">
                <a:solidFill>
                  <a:srgbClr val="282827"/>
                </a:solidFill>
                <a:latin typeface="Red Hat Text"/>
                <a:ea typeface="Red Hat Text"/>
                <a:cs typeface="Red Hat Text"/>
                <a:sym typeface="Red Hat Text"/>
              </a:defRPr>
            </a:lvl2pPr>
            <a:lvl3pPr marL="1371600" marR="0" lvl="2" indent="-317500" algn="l" rtl="0">
              <a:lnSpc>
                <a:spcPct val="110000"/>
              </a:lnSpc>
              <a:spcBef>
                <a:spcPts val="1000"/>
              </a:spcBef>
              <a:spcAft>
                <a:spcPts val="0"/>
              </a:spcAft>
              <a:buClr>
                <a:srgbClr val="282827"/>
              </a:buClr>
              <a:buSzPts val="1400"/>
              <a:buFont typeface="Arial"/>
              <a:buChar char="&gt;"/>
              <a:defRPr sz="1400" b="0" i="0" u="none" strike="noStrike" cap="none">
                <a:solidFill>
                  <a:srgbClr val="282827"/>
                </a:solidFill>
                <a:latin typeface="Red Hat Text"/>
                <a:ea typeface="Red Hat Text"/>
                <a:cs typeface="Red Hat Text"/>
                <a:sym typeface="Red Hat Text"/>
              </a:defRPr>
            </a:lvl3pPr>
            <a:lvl4pPr marL="1828800" marR="0" lvl="3" indent="-298450" algn="l" rtl="0">
              <a:lnSpc>
                <a:spcPct val="110000"/>
              </a:lnSpc>
              <a:spcBef>
                <a:spcPts val="1000"/>
              </a:spcBef>
              <a:spcAft>
                <a:spcPts val="0"/>
              </a:spcAft>
              <a:buClr>
                <a:srgbClr val="282827"/>
              </a:buClr>
              <a:buSzPts val="1100"/>
              <a:buFont typeface="Arial"/>
              <a:buChar char="&gt;"/>
              <a:defRPr sz="1100" b="0" i="0" u="none" strike="noStrike" cap="none">
                <a:solidFill>
                  <a:srgbClr val="282827"/>
                </a:solidFill>
                <a:latin typeface="Red Hat Text"/>
                <a:ea typeface="Red Hat Text"/>
                <a:cs typeface="Red Hat Text"/>
                <a:sym typeface="Red Hat Text"/>
              </a:defRPr>
            </a:lvl4pPr>
            <a:lvl5pPr marL="2286000" marR="0" lvl="4" indent="-298450" algn="l" rtl="0">
              <a:lnSpc>
                <a:spcPct val="110000"/>
              </a:lnSpc>
              <a:spcBef>
                <a:spcPts val="1000"/>
              </a:spcBef>
              <a:spcAft>
                <a:spcPts val="0"/>
              </a:spcAft>
              <a:buClr>
                <a:srgbClr val="282827"/>
              </a:buClr>
              <a:buSzPts val="1100"/>
              <a:buFont typeface="Arial"/>
              <a:buChar char="&gt;"/>
              <a:defRPr sz="1100" b="0" i="0" u="none" strike="noStrike" cap="none">
                <a:solidFill>
                  <a:srgbClr val="282827"/>
                </a:solidFill>
                <a:latin typeface="Red Hat Text"/>
                <a:ea typeface="Red Hat Text"/>
                <a:cs typeface="Red Hat Text"/>
                <a:sym typeface="Red Hat Tex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pPr marL="457200" marR="0" lvl="0" indent="-228600" algn="l" defTabSz="914400" rtl="0" eaLnBrk="1" fontAlgn="auto" latinLnBrk="0" hangingPunct="1">
              <a:lnSpc>
                <a:spcPct val="90000"/>
              </a:lnSpc>
              <a:spcBef>
                <a:spcPts val="1000"/>
              </a:spcBef>
              <a:spcAft>
                <a:spcPts val="0"/>
              </a:spcAft>
              <a:buClr>
                <a:srgbClr val="77B6BA"/>
              </a:buClr>
              <a:buSzPts val="2000"/>
              <a:buFont typeface="Arial"/>
              <a:buNone/>
              <a:tabLst/>
              <a:defRPr/>
            </a:pPr>
            <a:r>
              <a:rPr kumimoji="0" lang="en-US" sz="1800" b="0" i="0" u="none" strike="noStrike" kern="0" cap="none" spc="0" normalizeH="0" baseline="0" noProof="0">
                <a:ln>
                  <a:noFill/>
                </a:ln>
                <a:solidFill>
                  <a:srgbClr val="77B6BA"/>
                </a:solidFill>
                <a:effectLst/>
                <a:uLnTx/>
                <a:uFillTx/>
                <a:latin typeface="Red Hat Text"/>
                <a:ea typeface="Red Hat Text"/>
                <a:cs typeface="Red Hat Text"/>
                <a:sym typeface="Red Hat Text"/>
              </a:rPr>
              <a:t>EU Progress in Transportation Sector after ITS Implementation (Data till 2023)</a:t>
            </a:r>
          </a:p>
          <a:p>
            <a:pPr marL="457200" marR="0" lvl="0" indent="-228600" algn="l" defTabSz="914400" rtl="0" eaLnBrk="1" fontAlgn="auto" latinLnBrk="0" hangingPunct="1">
              <a:lnSpc>
                <a:spcPct val="90000"/>
              </a:lnSpc>
              <a:spcBef>
                <a:spcPts val="1000"/>
              </a:spcBef>
              <a:spcAft>
                <a:spcPts val="0"/>
              </a:spcAft>
              <a:buClr>
                <a:srgbClr val="77B6BA"/>
              </a:buClr>
              <a:buSzPts val="2000"/>
              <a:buFont typeface="Arial"/>
              <a:buNone/>
              <a:tabLst/>
              <a:defRPr/>
            </a:pPr>
            <a:endParaRPr kumimoji="0" lang="en-IN" sz="1800" b="0" i="0" u="none" strike="noStrike" kern="0" cap="none" spc="0" normalizeH="0" baseline="0" noProof="0" dirty="0">
              <a:ln>
                <a:noFill/>
              </a:ln>
              <a:solidFill>
                <a:srgbClr val="77B6BA"/>
              </a:solidFill>
              <a:effectLst/>
              <a:uLnTx/>
              <a:uFillTx/>
              <a:latin typeface="Red Hat Text"/>
              <a:ea typeface="Red Hat Text"/>
              <a:cs typeface="Red Hat Text"/>
              <a:sym typeface="Red Hat Text"/>
            </a:endParaRPr>
          </a:p>
        </p:txBody>
      </p:sp>
      <p:sp>
        <p:nvSpPr>
          <p:cNvPr id="29" name="Text Placeholder 2">
            <a:extLst>
              <a:ext uri="{FF2B5EF4-FFF2-40B4-BE49-F238E27FC236}">
                <a16:creationId xmlns:a16="http://schemas.microsoft.com/office/drawing/2014/main" id="{5FAE9F2D-F5C8-091F-15E5-07C891842CA7}"/>
              </a:ext>
            </a:extLst>
          </p:cNvPr>
          <p:cNvSpPr txBox="1">
            <a:spLocks/>
          </p:cNvSpPr>
          <p:nvPr/>
        </p:nvSpPr>
        <p:spPr>
          <a:xfrm>
            <a:off x="515938" y="541175"/>
            <a:ext cx="9364662" cy="4147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600"/>
              <a:buFont typeface="Arial"/>
              <a:buNone/>
              <a:defRPr sz="2600" b="1" i="0" u="none" strike="noStrike" cap="none">
                <a:solidFill>
                  <a:schemeClr val="dk1"/>
                </a:solidFill>
                <a:latin typeface="Red Hat Text"/>
                <a:ea typeface="Red Hat Text"/>
                <a:cs typeface="Red Hat Text"/>
                <a:sym typeface="Red Hat Text"/>
              </a:defRPr>
            </a:lvl1pPr>
            <a:lvl2pPr marL="914400" marR="0" lvl="1" indent="-317500" algn="l" rtl="0">
              <a:lnSpc>
                <a:spcPct val="110000"/>
              </a:lnSpc>
              <a:spcBef>
                <a:spcPts val="1000"/>
              </a:spcBef>
              <a:spcAft>
                <a:spcPts val="0"/>
              </a:spcAft>
              <a:buClr>
                <a:srgbClr val="282827"/>
              </a:buClr>
              <a:buSzPts val="1400"/>
              <a:buFont typeface="Arial"/>
              <a:buChar char="&gt;"/>
              <a:defRPr sz="1400" b="0" i="0" u="none" strike="noStrike" cap="none">
                <a:solidFill>
                  <a:srgbClr val="282827"/>
                </a:solidFill>
                <a:latin typeface="Red Hat Text"/>
                <a:ea typeface="Red Hat Text"/>
                <a:cs typeface="Red Hat Text"/>
                <a:sym typeface="Red Hat Text"/>
              </a:defRPr>
            </a:lvl2pPr>
            <a:lvl3pPr marL="1371600" marR="0" lvl="2" indent="-317500" algn="l" rtl="0">
              <a:lnSpc>
                <a:spcPct val="110000"/>
              </a:lnSpc>
              <a:spcBef>
                <a:spcPts val="1000"/>
              </a:spcBef>
              <a:spcAft>
                <a:spcPts val="0"/>
              </a:spcAft>
              <a:buClr>
                <a:srgbClr val="282827"/>
              </a:buClr>
              <a:buSzPts val="1400"/>
              <a:buFont typeface="Arial"/>
              <a:buChar char="&gt;"/>
              <a:defRPr sz="1400" b="0" i="0" u="none" strike="noStrike" cap="none">
                <a:solidFill>
                  <a:srgbClr val="282827"/>
                </a:solidFill>
                <a:latin typeface="Red Hat Text"/>
                <a:ea typeface="Red Hat Text"/>
                <a:cs typeface="Red Hat Text"/>
                <a:sym typeface="Red Hat Text"/>
              </a:defRPr>
            </a:lvl3pPr>
            <a:lvl4pPr marL="1828800" marR="0" lvl="3" indent="-298450" algn="l" rtl="0">
              <a:lnSpc>
                <a:spcPct val="110000"/>
              </a:lnSpc>
              <a:spcBef>
                <a:spcPts val="1000"/>
              </a:spcBef>
              <a:spcAft>
                <a:spcPts val="0"/>
              </a:spcAft>
              <a:buClr>
                <a:srgbClr val="282827"/>
              </a:buClr>
              <a:buSzPts val="1100"/>
              <a:buFont typeface="Arial"/>
              <a:buChar char="&gt;"/>
              <a:defRPr sz="1100" b="0" i="0" u="none" strike="noStrike" cap="none">
                <a:solidFill>
                  <a:srgbClr val="282827"/>
                </a:solidFill>
                <a:latin typeface="Red Hat Text"/>
                <a:ea typeface="Red Hat Text"/>
                <a:cs typeface="Red Hat Text"/>
                <a:sym typeface="Red Hat Text"/>
              </a:defRPr>
            </a:lvl4pPr>
            <a:lvl5pPr marL="2286000" marR="0" lvl="4" indent="-298450" algn="l" rtl="0">
              <a:lnSpc>
                <a:spcPct val="110000"/>
              </a:lnSpc>
              <a:spcBef>
                <a:spcPts val="1000"/>
              </a:spcBef>
              <a:spcAft>
                <a:spcPts val="0"/>
              </a:spcAft>
              <a:buClr>
                <a:srgbClr val="282827"/>
              </a:buClr>
              <a:buSzPts val="1100"/>
              <a:buFont typeface="Arial"/>
              <a:buChar char="&gt;"/>
              <a:defRPr sz="1100" b="0" i="0" u="none" strike="noStrike" cap="none">
                <a:solidFill>
                  <a:srgbClr val="282827"/>
                </a:solidFill>
                <a:latin typeface="Red Hat Text"/>
                <a:ea typeface="Red Hat Text"/>
                <a:cs typeface="Red Hat Text"/>
                <a:sym typeface="Red Hat Tex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pPr marL="457200" marR="0" lvl="0" indent="-228600" algn="l" defTabSz="914400" rtl="0" eaLnBrk="1" fontAlgn="auto" latinLnBrk="0" hangingPunct="1">
              <a:lnSpc>
                <a:spcPct val="90000"/>
              </a:lnSpc>
              <a:spcBef>
                <a:spcPts val="1000"/>
              </a:spcBef>
              <a:spcAft>
                <a:spcPts val="0"/>
              </a:spcAft>
              <a:buClr>
                <a:srgbClr val="507189"/>
              </a:buClr>
              <a:buSzPts val="2600"/>
              <a:buFont typeface="Arial"/>
              <a:buNone/>
              <a:tabLst/>
              <a:defRPr/>
            </a:pPr>
            <a:r>
              <a:rPr kumimoji="0" lang="en-US" sz="2000" b="1" i="0" u="none" strike="noStrike" kern="0" cap="none" spc="0" normalizeH="0" baseline="0" noProof="0">
                <a:ln>
                  <a:noFill/>
                </a:ln>
                <a:solidFill>
                  <a:srgbClr val="507189"/>
                </a:solidFill>
                <a:effectLst/>
                <a:uLnTx/>
                <a:uFillTx/>
                <a:latin typeface="Red Hat Text"/>
                <a:ea typeface="Red Hat Text"/>
                <a:cs typeface="Red Hat Text"/>
                <a:sym typeface="Red Hat Text"/>
              </a:rPr>
              <a:t>Evaluation of the Impacts of ITS Technologies on Safety &amp; Sustainability</a:t>
            </a:r>
            <a:endParaRPr kumimoji="0" lang="en-US" sz="2000" b="1" i="0" u="none" strike="noStrike" kern="0" cap="none" spc="0" normalizeH="0" baseline="0" noProof="0" dirty="0">
              <a:ln>
                <a:noFill/>
              </a:ln>
              <a:solidFill>
                <a:srgbClr val="507189"/>
              </a:solidFill>
              <a:effectLst/>
              <a:uLnTx/>
              <a:uFillTx/>
              <a:latin typeface="Red Hat Text"/>
              <a:ea typeface="Red Hat Text"/>
              <a:cs typeface="Red Hat Text"/>
              <a:sym typeface="Red Hat Text"/>
            </a:endParaRPr>
          </a:p>
        </p:txBody>
      </p:sp>
      <p:grpSp>
        <p:nvGrpSpPr>
          <p:cNvPr id="38" name="Group 37">
            <a:extLst>
              <a:ext uri="{FF2B5EF4-FFF2-40B4-BE49-F238E27FC236}">
                <a16:creationId xmlns:a16="http://schemas.microsoft.com/office/drawing/2014/main" id="{8633C870-115A-5860-5E69-70EA3CF897F1}"/>
              </a:ext>
            </a:extLst>
          </p:cNvPr>
          <p:cNvGrpSpPr/>
          <p:nvPr/>
        </p:nvGrpSpPr>
        <p:grpSpPr>
          <a:xfrm>
            <a:off x="656055" y="1953192"/>
            <a:ext cx="5596012" cy="3486136"/>
            <a:chOff x="656055" y="1953192"/>
            <a:chExt cx="5596012" cy="3486136"/>
          </a:xfrm>
        </p:grpSpPr>
        <p:sp>
          <p:nvSpPr>
            <p:cNvPr id="39" name="TextBox 38">
              <a:extLst>
                <a:ext uri="{FF2B5EF4-FFF2-40B4-BE49-F238E27FC236}">
                  <a16:creationId xmlns:a16="http://schemas.microsoft.com/office/drawing/2014/main" id="{0FEBF02F-EAAE-411C-A3E8-2C9B299A54D1}"/>
                </a:ext>
              </a:extLst>
            </p:cNvPr>
            <p:cNvSpPr txBox="1"/>
            <p:nvPr/>
          </p:nvSpPr>
          <p:spPr>
            <a:xfrm>
              <a:off x="1640149" y="1955758"/>
              <a:ext cx="372886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Adoption of ITS Directive 2010/40/EU </a:t>
              </a:r>
            </a:p>
          </p:txBody>
        </p:sp>
        <p:sp>
          <p:nvSpPr>
            <p:cNvPr id="40" name="Oval 39">
              <a:extLst>
                <a:ext uri="{FF2B5EF4-FFF2-40B4-BE49-F238E27FC236}">
                  <a16:creationId xmlns:a16="http://schemas.microsoft.com/office/drawing/2014/main" id="{12F1ADE8-E44C-80FB-CB03-30499AD6518C}"/>
                </a:ext>
              </a:extLst>
            </p:cNvPr>
            <p:cNvSpPr/>
            <p:nvPr/>
          </p:nvSpPr>
          <p:spPr>
            <a:xfrm>
              <a:off x="656055" y="2087745"/>
              <a:ext cx="109794" cy="10022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dirty="0">
                <a:ln>
                  <a:noFill/>
                </a:ln>
                <a:solidFill>
                  <a:srgbClr val="507189"/>
                </a:solidFill>
                <a:effectLst/>
                <a:uLnTx/>
                <a:uFillTx/>
                <a:latin typeface="Montserrat"/>
                <a:ea typeface="+mn-ea"/>
                <a:cs typeface="+mn-cs"/>
                <a:sym typeface="Arial"/>
              </a:endParaRPr>
            </a:p>
          </p:txBody>
        </p:sp>
        <p:cxnSp>
          <p:nvCxnSpPr>
            <p:cNvPr id="41" name="Straight Connector 40">
              <a:extLst>
                <a:ext uri="{FF2B5EF4-FFF2-40B4-BE49-F238E27FC236}">
                  <a16:creationId xmlns:a16="http://schemas.microsoft.com/office/drawing/2014/main" id="{B32AD899-6296-187C-E4C9-67436724D578}"/>
                </a:ext>
              </a:extLst>
            </p:cNvPr>
            <p:cNvCxnSpPr>
              <a:stCxn id="40" idx="4"/>
            </p:cNvCxnSpPr>
            <p:nvPr/>
          </p:nvCxnSpPr>
          <p:spPr>
            <a:xfrm>
              <a:off x="710952" y="2187971"/>
              <a:ext cx="0" cy="6900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C7CF8EF0-072C-793A-CAB2-65E40631649C}"/>
                </a:ext>
              </a:extLst>
            </p:cNvPr>
            <p:cNvSpPr/>
            <p:nvPr/>
          </p:nvSpPr>
          <p:spPr>
            <a:xfrm>
              <a:off x="656055" y="2871023"/>
              <a:ext cx="109794" cy="10022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dirty="0">
                <a:ln>
                  <a:noFill/>
                </a:ln>
                <a:solidFill>
                  <a:srgbClr val="507189"/>
                </a:solidFill>
                <a:effectLst/>
                <a:uLnTx/>
                <a:uFillTx/>
                <a:latin typeface="Montserrat"/>
                <a:ea typeface="+mn-ea"/>
                <a:cs typeface="+mn-cs"/>
                <a:sym typeface="Arial"/>
              </a:endParaRPr>
            </a:p>
          </p:txBody>
        </p:sp>
        <p:cxnSp>
          <p:nvCxnSpPr>
            <p:cNvPr id="43" name="Straight Connector 42">
              <a:extLst>
                <a:ext uri="{FF2B5EF4-FFF2-40B4-BE49-F238E27FC236}">
                  <a16:creationId xmlns:a16="http://schemas.microsoft.com/office/drawing/2014/main" id="{BFE249AA-2426-2C49-3C12-86203FE20F92}"/>
                </a:ext>
              </a:extLst>
            </p:cNvPr>
            <p:cNvCxnSpPr/>
            <p:nvPr/>
          </p:nvCxnSpPr>
          <p:spPr>
            <a:xfrm>
              <a:off x="710952" y="2985429"/>
              <a:ext cx="0" cy="6900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0F82FCC-DC32-13F2-27D7-0B0925AFBA90}"/>
                </a:ext>
              </a:extLst>
            </p:cNvPr>
            <p:cNvSpPr/>
            <p:nvPr/>
          </p:nvSpPr>
          <p:spPr>
            <a:xfrm>
              <a:off x="656055" y="3668481"/>
              <a:ext cx="109794" cy="10022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dirty="0">
                <a:ln>
                  <a:noFill/>
                </a:ln>
                <a:solidFill>
                  <a:srgbClr val="507189"/>
                </a:solidFill>
                <a:effectLst/>
                <a:uLnTx/>
                <a:uFillTx/>
                <a:latin typeface="Montserrat"/>
                <a:ea typeface="+mn-ea"/>
                <a:cs typeface="+mn-cs"/>
                <a:sym typeface="Arial"/>
              </a:endParaRPr>
            </a:p>
          </p:txBody>
        </p:sp>
        <p:cxnSp>
          <p:nvCxnSpPr>
            <p:cNvPr id="45" name="Straight Connector 44">
              <a:extLst>
                <a:ext uri="{FF2B5EF4-FFF2-40B4-BE49-F238E27FC236}">
                  <a16:creationId xmlns:a16="http://schemas.microsoft.com/office/drawing/2014/main" id="{208103CF-257C-5CAC-FEB0-18FDE49C75A8}"/>
                </a:ext>
              </a:extLst>
            </p:cNvPr>
            <p:cNvCxnSpPr/>
            <p:nvPr/>
          </p:nvCxnSpPr>
          <p:spPr>
            <a:xfrm>
              <a:off x="710952" y="3775932"/>
              <a:ext cx="0" cy="6900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769BE77C-5712-A6CE-33F5-1C4D3B275684}"/>
                </a:ext>
              </a:extLst>
            </p:cNvPr>
            <p:cNvSpPr/>
            <p:nvPr/>
          </p:nvSpPr>
          <p:spPr>
            <a:xfrm>
              <a:off x="656055" y="4458984"/>
              <a:ext cx="109794" cy="10022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dirty="0">
                <a:ln>
                  <a:noFill/>
                </a:ln>
                <a:solidFill>
                  <a:srgbClr val="507189"/>
                </a:solidFill>
                <a:effectLst/>
                <a:uLnTx/>
                <a:uFillTx/>
                <a:latin typeface="Montserrat"/>
                <a:ea typeface="+mn-ea"/>
                <a:cs typeface="+mn-cs"/>
                <a:sym typeface="Arial"/>
              </a:endParaRPr>
            </a:p>
          </p:txBody>
        </p:sp>
        <p:cxnSp>
          <p:nvCxnSpPr>
            <p:cNvPr id="47" name="Straight Connector 46">
              <a:extLst>
                <a:ext uri="{FF2B5EF4-FFF2-40B4-BE49-F238E27FC236}">
                  <a16:creationId xmlns:a16="http://schemas.microsoft.com/office/drawing/2014/main" id="{DBF53522-6D43-1D7F-A2DA-FFA5E8D735BC}"/>
                </a:ext>
              </a:extLst>
            </p:cNvPr>
            <p:cNvCxnSpPr/>
            <p:nvPr/>
          </p:nvCxnSpPr>
          <p:spPr>
            <a:xfrm>
              <a:off x="710952" y="4559480"/>
              <a:ext cx="0" cy="6900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61EBC05E-E219-671C-8E17-B063F279C967}"/>
                </a:ext>
              </a:extLst>
            </p:cNvPr>
            <p:cNvSpPr/>
            <p:nvPr/>
          </p:nvSpPr>
          <p:spPr>
            <a:xfrm>
              <a:off x="656055" y="5242532"/>
              <a:ext cx="109794" cy="10022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dirty="0">
                <a:ln>
                  <a:noFill/>
                </a:ln>
                <a:solidFill>
                  <a:srgbClr val="507189"/>
                </a:solidFill>
                <a:effectLst/>
                <a:uLnTx/>
                <a:uFillTx/>
                <a:latin typeface="Montserrat"/>
                <a:ea typeface="+mn-ea"/>
                <a:cs typeface="+mn-cs"/>
                <a:sym typeface="Arial"/>
              </a:endParaRPr>
            </a:p>
          </p:txBody>
        </p:sp>
        <p:sp>
          <p:nvSpPr>
            <p:cNvPr id="49" name="TextBox 48">
              <a:extLst>
                <a:ext uri="{FF2B5EF4-FFF2-40B4-BE49-F238E27FC236}">
                  <a16:creationId xmlns:a16="http://schemas.microsoft.com/office/drawing/2014/main" id="{7541EB00-ABE3-6D5D-C74A-D868C0D1AF4E}"/>
                </a:ext>
              </a:extLst>
            </p:cNvPr>
            <p:cNvSpPr txBox="1"/>
            <p:nvPr/>
          </p:nvSpPr>
          <p:spPr>
            <a:xfrm>
              <a:off x="879823" y="1953192"/>
              <a:ext cx="71233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7189"/>
                  </a:solidFill>
                  <a:effectLst/>
                  <a:uLnTx/>
                  <a:uFillTx/>
                  <a:latin typeface="Red Hat Text" panose="020B0604020202020204" charset="0"/>
                  <a:ea typeface="Red Hat Text" panose="020B0604020202020204" charset="0"/>
                  <a:cs typeface="Red Hat Text" panose="020B0604020202020204" charset="0"/>
                  <a:sym typeface="Arial"/>
                </a:rPr>
                <a:t>2010</a:t>
              </a:r>
              <a:endParaRPr kumimoji="0" lang="de-DE" sz="1600" b="1" i="0" u="none" strike="noStrike" kern="1200" cap="none" spc="0" normalizeH="0" baseline="0" noProof="0" dirty="0">
                <a:ln>
                  <a:noFill/>
                </a:ln>
                <a:solidFill>
                  <a:srgbClr val="507189"/>
                </a:solidFill>
                <a:effectLst/>
                <a:uLnTx/>
                <a:uFillTx/>
                <a:latin typeface="Red Hat Text" panose="020B0604020202020204" charset="0"/>
                <a:ea typeface="Red Hat Text" panose="020B0604020202020204" charset="0"/>
                <a:cs typeface="Red Hat Text" panose="020B0604020202020204" charset="0"/>
                <a:sym typeface="Arial"/>
              </a:endParaRPr>
            </a:p>
          </p:txBody>
        </p:sp>
        <p:sp>
          <p:nvSpPr>
            <p:cNvPr id="50" name="TextBox 49">
              <a:extLst>
                <a:ext uri="{FF2B5EF4-FFF2-40B4-BE49-F238E27FC236}">
                  <a16:creationId xmlns:a16="http://schemas.microsoft.com/office/drawing/2014/main" id="{B0656BB1-90FF-E753-6197-08A309F7FDAC}"/>
                </a:ext>
              </a:extLst>
            </p:cNvPr>
            <p:cNvSpPr txBox="1"/>
            <p:nvPr/>
          </p:nvSpPr>
          <p:spPr>
            <a:xfrm>
              <a:off x="879822" y="2736470"/>
              <a:ext cx="71233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7189"/>
                  </a:solidFill>
                  <a:effectLst/>
                  <a:uLnTx/>
                  <a:uFillTx/>
                  <a:latin typeface="Red Hat Text" panose="020B0604020202020204" charset="0"/>
                  <a:ea typeface="Red Hat Text" panose="020B0604020202020204" charset="0"/>
                  <a:cs typeface="Red Hat Text" panose="020B0604020202020204" charset="0"/>
                  <a:sym typeface="Arial"/>
                </a:rPr>
                <a:t>2013</a:t>
              </a:r>
              <a:endParaRPr kumimoji="0" lang="de-DE" sz="1600" b="1" i="0" u="none" strike="noStrike" kern="1200" cap="none" spc="0" normalizeH="0" baseline="0" noProof="0" dirty="0">
                <a:ln>
                  <a:noFill/>
                </a:ln>
                <a:solidFill>
                  <a:srgbClr val="507189"/>
                </a:solidFill>
                <a:effectLst/>
                <a:uLnTx/>
                <a:uFillTx/>
                <a:latin typeface="Red Hat Text" panose="020B0604020202020204" charset="0"/>
                <a:ea typeface="Red Hat Text" panose="020B0604020202020204" charset="0"/>
                <a:cs typeface="Red Hat Text" panose="020B0604020202020204" charset="0"/>
                <a:sym typeface="Arial"/>
              </a:endParaRPr>
            </a:p>
          </p:txBody>
        </p:sp>
        <p:sp>
          <p:nvSpPr>
            <p:cNvPr id="51" name="TextBox 50">
              <a:extLst>
                <a:ext uri="{FF2B5EF4-FFF2-40B4-BE49-F238E27FC236}">
                  <a16:creationId xmlns:a16="http://schemas.microsoft.com/office/drawing/2014/main" id="{1FEEA293-8B98-0CF9-4782-17167E8B9BAC}"/>
                </a:ext>
              </a:extLst>
            </p:cNvPr>
            <p:cNvSpPr txBox="1"/>
            <p:nvPr/>
          </p:nvSpPr>
          <p:spPr>
            <a:xfrm>
              <a:off x="1640150" y="2761336"/>
              <a:ext cx="320913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Release of ITS Action Plan</a:t>
              </a:r>
            </a:p>
          </p:txBody>
        </p:sp>
        <p:sp>
          <p:nvSpPr>
            <p:cNvPr id="52" name="TextBox 51">
              <a:extLst>
                <a:ext uri="{FF2B5EF4-FFF2-40B4-BE49-F238E27FC236}">
                  <a16:creationId xmlns:a16="http://schemas.microsoft.com/office/drawing/2014/main" id="{D343871E-F6BA-2683-4919-102B614F4F13}"/>
                </a:ext>
              </a:extLst>
            </p:cNvPr>
            <p:cNvSpPr txBox="1"/>
            <p:nvPr/>
          </p:nvSpPr>
          <p:spPr>
            <a:xfrm>
              <a:off x="895362" y="3519748"/>
              <a:ext cx="71233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7189"/>
                  </a:solidFill>
                  <a:effectLst/>
                  <a:uLnTx/>
                  <a:uFillTx/>
                  <a:latin typeface="Red Hat Text" panose="020B0604020202020204" charset="0"/>
                  <a:ea typeface="Red Hat Text" panose="020B0604020202020204" charset="0"/>
                  <a:cs typeface="Red Hat Text" panose="020B0604020202020204" charset="0"/>
                  <a:sym typeface="Arial"/>
                </a:rPr>
                <a:t>2016</a:t>
              </a:r>
              <a:endParaRPr kumimoji="0" lang="de-DE" sz="1600" b="1" i="0" u="none" strike="noStrike" kern="1200" cap="none" spc="0" normalizeH="0" baseline="0" noProof="0" dirty="0">
                <a:ln>
                  <a:noFill/>
                </a:ln>
                <a:solidFill>
                  <a:srgbClr val="507189"/>
                </a:solidFill>
                <a:effectLst/>
                <a:uLnTx/>
                <a:uFillTx/>
                <a:latin typeface="Red Hat Text" panose="020B0604020202020204" charset="0"/>
                <a:ea typeface="Red Hat Text" panose="020B0604020202020204" charset="0"/>
                <a:cs typeface="Red Hat Text" panose="020B0604020202020204" charset="0"/>
                <a:sym typeface="Arial"/>
              </a:endParaRPr>
            </a:p>
          </p:txBody>
        </p:sp>
        <p:sp>
          <p:nvSpPr>
            <p:cNvPr id="53" name="TextBox 52">
              <a:extLst>
                <a:ext uri="{FF2B5EF4-FFF2-40B4-BE49-F238E27FC236}">
                  <a16:creationId xmlns:a16="http://schemas.microsoft.com/office/drawing/2014/main" id="{5EFD7628-0944-29DF-F168-43DABEA2EEEA}"/>
                </a:ext>
              </a:extLst>
            </p:cNvPr>
            <p:cNvSpPr txBox="1"/>
            <p:nvPr/>
          </p:nvSpPr>
          <p:spPr>
            <a:xfrm>
              <a:off x="1640150" y="3506159"/>
              <a:ext cx="320913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Launch of C-ITS Deployment</a:t>
              </a:r>
            </a:p>
          </p:txBody>
        </p:sp>
        <p:sp>
          <p:nvSpPr>
            <p:cNvPr id="54" name="TextBox 53">
              <a:extLst>
                <a:ext uri="{FF2B5EF4-FFF2-40B4-BE49-F238E27FC236}">
                  <a16:creationId xmlns:a16="http://schemas.microsoft.com/office/drawing/2014/main" id="{52F0783D-A887-BAA3-6BA9-9206FD30562E}"/>
                </a:ext>
              </a:extLst>
            </p:cNvPr>
            <p:cNvSpPr txBox="1"/>
            <p:nvPr/>
          </p:nvSpPr>
          <p:spPr>
            <a:xfrm>
              <a:off x="904996" y="4374544"/>
              <a:ext cx="71233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7189"/>
                  </a:solidFill>
                  <a:effectLst/>
                  <a:uLnTx/>
                  <a:uFillTx/>
                  <a:latin typeface="Red Hat Text" panose="020B0604020202020204" charset="0"/>
                  <a:ea typeface="Red Hat Text" panose="020B0604020202020204" charset="0"/>
                  <a:cs typeface="Red Hat Text" panose="020B0604020202020204" charset="0"/>
                  <a:sym typeface="Arial"/>
                </a:rPr>
                <a:t>2019</a:t>
              </a:r>
              <a:endParaRPr kumimoji="0" lang="de-DE" sz="1600" b="1" i="0" u="none" strike="noStrike" kern="1200" cap="none" spc="0" normalizeH="0" baseline="0" noProof="0" dirty="0">
                <a:ln>
                  <a:noFill/>
                </a:ln>
                <a:solidFill>
                  <a:srgbClr val="507189"/>
                </a:solidFill>
                <a:effectLst/>
                <a:uLnTx/>
                <a:uFillTx/>
                <a:latin typeface="Red Hat Text" panose="020B0604020202020204" charset="0"/>
                <a:ea typeface="Red Hat Text" panose="020B0604020202020204" charset="0"/>
                <a:cs typeface="Red Hat Text" panose="020B0604020202020204" charset="0"/>
                <a:sym typeface="Arial"/>
              </a:endParaRPr>
            </a:p>
          </p:txBody>
        </p:sp>
        <p:sp>
          <p:nvSpPr>
            <p:cNvPr id="55" name="TextBox 54">
              <a:extLst>
                <a:ext uri="{FF2B5EF4-FFF2-40B4-BE49-F238E27FC236}">
                  <a16:creationId xmlns:a16="http://schemas.microsoft.com/office/drawing/2014/main" id="{C69AB37D-692E-5165-2C90-A7B7B8329743}"/>
                </a:ext>
              </a:extLst>
            </p:cNvPr>
            <p:cNvSpPr txBox="1"/>
            <p:nvPr/>
          </p:nvSpPr>
          <p:spPr>
            <a:xfrm>
              <a:off x="1655469" y="4391712"/>
              <a:ext cx="316802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Implementation of C-ITS services</a:t>
              </a:r>
            </a:p>
          </p:txBody>
        </p:sp>
        <p:sp>
          <p:nvSpPr>
            <p:cNvPr id="56" name="TextBox 55">
              <a:extLst>
                <a:ext uri="{FF2B5EF4-FFF2-40B4-BE49-F238E27FC236}">
                  <a16:creationId xmlns:a16="http://schemas.microsoft.com/office/drawing/2014/main" id="{BC7EA21A-AD01-B64D-6C5B-D2EC22B3EE8A}"/>
                </a:ext>
              </a:extLst>
            </p:cNvPr>
            <p:cNvSpPr txBox="1"/>
            <p:nvPr/>
          </p:nvSpPr>
          <p:spPr>
            <a:xfrm>
              <a:off x="893584" y="5100774"/>
              <a:ext cx="111790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7189"/>
                  </a:solidFill>
                  <a:effectLst/>
                  <a:uLnTx/>
                  <a:uFillTx/>
                  <a:latin typeface="Red Hat Text" panose="020B0604020202020204" charset="0"/>
                  <a:ea typeface="Red Hat Text" panose="020B0604020202020204" charset="0"/>
                  <a:cs typeface="Red Hat Text" panose="020B0604020202020204" charset="0"/>
                  <a:sym typeface="Arial"/>
                </a:rPr>
                <a:t>Oct 2023</a:t>
              </a:r>
              <a:endParaRPr kumimoji="0" lang="de-DE" sz="1600" b="1" i="0" u="none" strike="noStrike" kern="1200" cap="none" spc="0" normalizeH="0" baseline="0" noProof="0" dirty="0">
                <a:ln>
                  <a:noFill/>
                </a:ln>
                <a:solidFill>
                  <a:srgbClr val="507189"/>
                </a:solidFill>
                <a:effectLst/>
                <a:uLnTx/>
                <a:uFillTx/>
                <a:latin typeface="Red Hat Text" panose="020B0604020202020204" charset="0"/>
                <a:ea typeface="Red Hat Text" panose="020B0604020202020204" charset="0"/>
                <a:cs typeface="Red Hat Text" panose="020B0604020202020204" charset="0"/>
                <a:sym typeface="Arial"/>
              </a:endParaRPr>
            </a:p>
          </p:txBody>
        </p:sp>
        <p:sp>
          <p:nvSpPr>
            <p:cNvPr id="57" name="TextBox 56">
              <a:extLst>
                <a:ext uri="{FF2B5EF4-FFF2-40B4-BE49-F238E27FC236}">
                  <a16:creationId xmlns:a16="http://schemas.microsoft.com/office/drawing/2014/main" id="{9E0C3BB2-6EC0-DD8E-9945-52E8F0C94ECA}"/>
                </a:ext>
              </a:extLst>
            </p:cNvPr>
            <p:cNvSpPr txBox="1"/>
            <p:nvPr/>
          </p:nvSpPr>
          <p:spPr>
            <a:xfrm>
              <a:off x="1969147" y="5116163"/>
              <a:ext cx="428292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Adoption of New ITS Directive </a:t>
              </a:r>
              <a:r>
                <a:rPr kumimoji="0" lang="de-DE" sz="1400" b="1" i="0" u="none" strike="noStrike" kern="1200" cap="none" spc="0" normalizeH="0" baseline="0" noProof="0" dirty="0">
                  <a:ln>
                    <a:noFill/>
                  </a:ln>
                  <a:solidFill>
                    <a:srgbClr val="212529"/>
                  </a:solidFill>
                  <a:effectLst/>
                  <a:uLnTx/>
                  <a:uFillTx/>
                  <a:latin typeface="Red Hat Text" panose="020B0604020202020204" charset="0"/>
                  <a:ea typeface="Red Hat Text" panose="020B0604020202020204" charset="0"/>
                  <a:cs typeface="Red Hat Text" panose="020B0604020202020204" charset="0"/>
                  <a:sym typeface="Arial"/>
                </a:rPr>
                <a:t>2023/2661</a:t>
              </a:r>
              <a:r>
                <a:rPr kumimoji="0" lang="en-US" sz="1400" b="1" i="0" u="none" strike="noStrike" kern="120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 </a:t>
              </a:r>
            </a:p>
          </p:txBody>
        </p:sp>
      </p:grpSp>
      <p:pic>
        <p:nvPicPr>
          <p:cNvPr id="2" name="Picture 1">
            <a:extLst>
              <a:ext uri="{FF2B5EF4-FFF2-40B4-BE49-F238E27FC236}">
                <a16:creationId xmlns:a16="http://schemas.microsoft.com/office/drawing/2014/main" id="{3669B898-C3BF-EA22-6381-40ED7F104142}"/>
              </a:ext>
            </a:extLst>
          </p:cNvPr>
          <p:cNvPicPr>
            <a:picLocks noChangeAspect="1"/>
          </p:cNvPicPr>
          <p:nvPr/>
        </p:nvPicPr>
        <p:blipFill rotWithShape="1">
          <a:blip r:embed="rId7">
            <a:duotone>
              <a:schemeClr val="accent1">
                <a:shade val="45000"/>
                <a:satMod val="135000"/>
              </a:schemeClr>
              <a:prstClr val="white"/>
            </a:duotone>
            <a:extLst>
              <a:ext uri="{BEBA8EAE-BF5A-486C-A8C5-ECC9F3942E4B}">
                <a14:imgProps xmlns:a14="http://schemas.microsoft.com/office/drawing/2010/main">
                  <a14:imgLayer r:embed="rId8">
                    <a14:imgEffect>
                      <a14:sharpenSoften amount="25000"/>
                    </a14:imgEffect>
                  </a14:imgLayer>
                </a14:imgProps>
              </a:ext>
            </a:extLst>
          </a:blip>
          <a:srcRect t="8091" r="22239"/>
          <a:stretch/>
        </p:blipFill>
        <p:spPr>
          <a:xfrm>
            <a:off x="6314461" y="5222979"/>
            <a:ext cx="1083079" cy="874390"/>
          </a:xfrm>
          <a:prstGeom prst="rect">
            <a:avLst/>
          </a:prstGeom>
        </p:spPr>
      </p:pic>
      <p:pic>
        <p:nvPicPr>
          <p:cNvPr id="4" name="Picture 3">
            <a:extLst>
              <a:ext uri="{FF2B5EF4-FFF2-40B4-BE49-F238E27FC236}">
                <a16:creationId xmlns:a16="http://schemas.microsoft.com/office/drawing/2014/main" id="{3603A041-D5EB-080F-8E7B-119160A7A20F}"/>
              </a:ext>
            </a:extLst>
          </p:cNvPr>
          <p:cNvPicPr>
            <a:picLocks noChangeAspect="1"/>
          </p:cNvPicPr>
          <p:nvPr/>
        </p:nvPicPr>
        <p:blipFill rotWithShape="1">
          <a:blip r:embed="rId9">
            <a:duotone>
              <a:schemeClr val="accent1">
                <a:shade val="45000"/>
                <a:satMod val="135000"/>
              </a:schemeClr>
              <a:prstClr val="white"/>
            </a:duotone>
            <a:extLst>
              <a:ext uri="{BEBA8EAE-BF5A-486C-A8C5-ECC9F3942E4B}">
                <a14:imgProps xmlns:a14="http://schemas.microsoft.com/office/drawing/2010/main">
                  <a14:imgLayer r:embed="rId10">
                    <a14:imgEffect>
                      <a14:sharpenSoften amount="25000"/>
                    </a14:imgEffect>
                  </a14:imgLayer>
                </a14:imgProps>
              </a:ext>
            </a:extLst>
          </a:blip>
          <a:srcRect l="23033" t="8631"/>
          <a:stretch/>
        </p:blipFill>
        <p:spPr>
          <a:xfrm>
            <a:off x="7424793" y="5218552"/>
            <a:ext cx="1123212" cy="878817"/>
          </a:xfrm>
          <a:prstGeom prst="rect">
            <a:avLst/>
          </a:prstGeom>
        </p:spPr>
      </p:pic>
      <p:sp>
        <p:nvSpPr>
          <p:cNvPr id="6" name="TextBox 5">
            <a:extLst>
              <a:ext uri="{FF2B5EF4-FFF2-40B4-BE49-F238E27FC236}">
                <a16:creationId xmlns:a16="http://schemas.microsoft.com/office/drawing/2014/main" id="{EC426B01-4473-5225-CE90-58800AA41888}"/>
              </a:ext>
            </a:extLst>
          </p:cNvPr>
          <p:cNvSpPr txBox="1"/>
          <p:nvPr/>
        </p:nvSpPr>
        <p:spPr>
          <a:xfrm>
            <a:off x="6275388" y="6157044"/>
            <a:ext cx="4433252" cy="159781"/>
          </a:xfrm>
          <a:prstGeom prst="rect">
            <a:avLst/>
          </a:prstGeom>
        </p:spPr>
        <p:txBody>
          <a:bodyPr vert="horz" wrap="square" lIns="0" tIns="0" rIns="0" bIns="0" rtlCol="0">
            <a:no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de-DE" sz="900" b="0" i="0" u="none" strike="noStrike" kern="1200" cap="none" spc="0" normalizeH="0" baseline="0" noProof="0" dirty="0">
                <a:ln>
                  <a:noFill/>
                </a:ln>
                <a:solidFill>
                  <a:srgbClr val="000000"/>
                </a:solidFill>
                <a:effectLst/>
                <a:uLnTx/>
                <a:uFillTx/>
                <a:latin typeface="Red Hat Text" panose="02010303040201060303"/>
                <a:ea typeface="+mn-ea"/>
                <a:cs typeface="Arial"/>
                <a:sym typeface="Montserrat" panose="00000500000000000000" pitchFamily="2" charset="0"/>
              </a:rPr>
              <a:t>Source: ACEA-Pocket-Guide-Report 2023-2024 </a:t>
            </a:r>
          </a:p>
        </p:txBody>
      </p:sp>
    </p:spTree>
    <p:extLst>
      <p:ext uri="{BB962C8B-B14F-4D97-AF65-F5344CB8AC3E}">
        <p14:creationId xmlns:p14="http://schemas.microsoft.com/office/powerpoint/2010/main" val="41134163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pecial slides grey">
  <a:themeElements>
    <a:clrScheme name="RPTU_Präsentation_PA">
      <a:dk1>
        <a:srgbClr val="000000"/>
      </a:dk1>
      <a:lt1>
        <a:srgbClr val="FFFFFF"/>
      </a:lt1>
      <a:dk2>
        <a:srgbClr val="042C58"/>
      </a:dk2>
      <a:lt2>
        <a:srgbClr val="69B2E7"/>
      </a:lt2>
      <a:accent1>
        <a:srgbClr val="042C58"/>
      </a:accent1>
      <a:accent2>
        <a:srgbClr val="69B2E7"/>
      </a:accent2>
      <a:accent3>
        <a:srgbClr val="507189"/>
      </a:accent3>
      <a:accent4>
        <a:srgbClr val="77B6BA"/>
      </a:accent4>
      <a:accent5>
        <a:srgbClr val="006B6B"/>
      </a:accent5>
      <a:accent6>
        <a:srgbClr val="26D07C"/>
      </a:accent6>
      <a:hlink>
        <a:srgbClr val="E31B4C"/>
      </a:hlink>
      <a:folHlink>
        <a:srgbClr val="FFA252"/>
      </a:folHlink>
    </a:clrScheme>
    <a:fontScheme name="Benutzerdefiniert 1">
      <a:majorFont>
        <a:latin typeface="Red Hat Text"/>
        <a:ea typeface=""/>
        <a:cs typeface=""/>
      </a:majorFont>
      <a:minorFont>
        <a:latin typeface="Red Hat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30427_Präsentation_V2.pptx" id="{DE4E8E89-B44E-47EB-A7F8-22CF47DA6BDB}" vid="{F8E3237D-0F0D-4B52-8B22-7073C28ABB0A}"/>
    </a:ext>
  </a:extLst>
</a:theme>
</file>

<file path=ppt/theme/theme10.xml><?xml version="1.0" encoding="utf-8"?>
<a:theme xmlns:a="http://schemas.openxmlformats.org/drawingml/2006/main" name="Content slides purple">
  <a:themeElements>
    <a:clrScheme name="RPTU - 221118">
      <a:dk1>
        <a:srgbClr val="507189"/>
      </a:dk1>
      <a:lt1>
        <a:srgbClr val="77B6BA"/>
      </a:lt1>
      <a:dk2>
        <a:srgbClr val="042C58"/>
      </a:dk2>
      <a:lt2>
        <a:srgbClr val="69B2E7"/>
      </a:lt2>
      <a:accent1>
        <a:srgbClr val="006B6B"/>
      </a:accent1>
      <a:accent2>
        <a:srgbClr val="26D07C"/>
      </a:accent2>
      <a:accent3>
        <a:srgbClr val="4C3475"/>
      </a:accent3>
      <a:accent4>
        <a:srgbClr val="D13896"/>
      </a:accent4>
      <a:accent5>
        <a:srgbClr val="E31B4C"/>
      </a:accent5>
      <a:accent6>
        <a:srgbClr val="FFA251"/>
      </a:accent6>
      <a:hlink>
        <a:srgbClr val="000000"/>
      </a:hlink>
      <a:folHlink>
        <a:srgbClr val="FFFFFF"/>
      </a:folHlink>
    </a:clrScheme>
    <a:fontScheme name="Custom 178">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0" tIns="0" rIns="0" bIns="0" rtlCol="0" anchor="ct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3D230D"/>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oAutofit/>
      </a:bodyPr>
      <a:lstStyle>
        <a:defPPr algn="l">
          <a:lnSpc>
            <a:spcPct val="110000"/>
          </a:lnSpc>
          <a:spcBef>
            <a:spcPts val="1000"/>
          </a:spcBef>
          <a:defRPr sz="1500" cap="none" dirty="0" err="1">
            <a:latin typeface="Montserrat" panose="00000500000000000000" pitchFamily="2" charset="0"/>
            <a:sym typeface="Montserrat" panose="00000500000000000000" pitchFamily="2" charset="0"/>
          </a:defRPr>
        </a:defPPr>
      </a:lstStyle>
    </a:txDef>
  </a:objectDefaults>
  <a:extraClrSchemeLst/>
  <a:extLst>
    <a:ext uri="{05A4C25C-085E-4340-85A3-A5531E510DB2}">
      <thm15:themeFamily xmlns:thm15="http://schemas.microsoft.com/office/thememl/2012/main" name="20230427_Präsentation_V2.pptx" id="{DE4E8E89-B44E-47EB-A7F8-22CF47DA6BDB}" vid="{BAAE4391-400C-4A7B-BD4E-E307B8A22B2A}"/>
    </a:ext>
  </a:extLst>
</a:theme>
</file>

<file path=ppt/theme/theme11.xml><?xml version="1.0" encoding="utf-8"?>
<a:theme xmlns:a="http://schemas.openxmlformats.org/drawingml/2006/main" name="1_Content slides grey">
  <a:themeElements>
    <a:clrScheme name="RPTU - 221118">
      <a:dk1>
        <a:srgbClr val="507189"/>
      </a:dk1>
      <a:lt1>
        <a:srgbClr val="77B6BA"/>
      </a:lt1>
      <a:dk2>
        <a:srgbClr val="042C58"/>
      </a:dk2>
      <a:lt2>
        <a:srgbClr val="69B2E7"/>
      </a:lt2>
      <a:accent1>
        <a:srgbClr val="006B6B"/>
      </a:accent1>
      <a:accent2>
        <a:srgbClr val="26D07C"/>
      </a:accent2>
      <a:accent3>
        <a:srgbClr val="4C3475"/>
      </a:accent3>
      <a:accent4>
        <a:srgbClr val="D13896"/>
      </a:accent4>
      <a:accent5>
        <a:srgbClr val="E31B4C"/>
      </a:accent5>
      <a:accent6>
        <a:srgbClr val="FFA251"/>
      </a:accent6>
      <a:hlink>
        <a:srgbClr val="000000"/>
      </a:hlink>
      <a:folHlink>
        <a:srgbClr val="FFFFFF"/>
      </a:folHlink>
    </a:clrScheme>
    <a:fontScheme name="Custom 178">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0" tIns="0" rIns="0" bIns="0" rtlCol="0" anchor="ct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3D230D"/>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oAutofit/>
      </a:bodyPr>
      <a:lstStyle>
        <a:defPPr algn="l">
          <a:lnSpc>
            <a:spcPct val="110000"/>
          </a:lnSpc>
          <a:spcBef>
            <a:spcPts val="1000"/>
          </a:spcBef>
          <a:defRPr sz="1500" cap="none" dirty="0" err="1">
            <a:latin typeface="Montserrat" panose="00000500000000000000" pitchFamily="2" charset="0"/>
            <a:sym typeface="Montserrat" panose="00000500000000000000" pitchFamily="2" charset="0"/>
          </a:defRPr>
        </a:defPPr>
      </a:lstStyle>
    </a:txDef>
  </a:objectDefaults>
  <a:extraClrSchemeLst/>
  <a:extLst>
    <a:ext uri="{05A4C25C-085E-4340-85A3-A5531E510DB2}">
      <thm15:themeFamily xmlns:thm15="http://schemas.microsoft.com/office/thememl/2012/main" name="20230427_Präsentation_V2.pptx" id="{DE4E8E89-B44E-47EB-A7F8-22CF47DA6BDB}" vid="{BAAE4391-400C-4A7B-BD4E-E307B8A22B2A}"/>
    </a:ext>
  </a:extLst>
</a:theme>
</file>

<file path=ppt/theme/theme12.xml><?xml version="1.0" encoding="utf-8"?>
<a:theme xmlns:a="http://schemas.openxmlformats.org/drawingml/2006/main" name="2_Content slides grey">
  <a:themeElements>
    <a:clrScheme name="RPTU - 221118">
      <a:dk1>
        <a:srgbClr val="507189"/>
      </a:dk1>
      <a:lt1>
        <a:srgbClr val="77B6BA"/>
      </a:lt1>
      <a:dk2>
        <a:srgbClr val="042C58"/>
      </a:dk2>
      <a:lt2>
        <a:srgbClr val="69B2E7"/>
      </a:lt2>
      <a:accent1>
        <a:srgbClr val="006B6B"/>
      </a:accent1>
      <a:accent2>
        <a:srgbClr val="26D07C"/>
      </a:accent2>
      <a:accent3>
        <a:srgbClr val="4C3475"/>
      </a:accent3>
      <a:accent4>
        <a:srgbClr val="D13896"/>
      </a:accent4>
      <a:accent5>
        <a:srgbClr val="E31B4C"/>
      </a:accent5>
      <a:accent6>
        <a:srgbClr val="FFA251"/>
      </a:accent6>
      <a:hlink>
        <a:srgbClr val="000000"/>
      </a:hlink>
      <a:folHlink>
        <a:srgbClr val="FFFFFF"/>
      </a:folHlink>
    </a:clrScheme>
    <a:fontScheme name="Custom 178">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0" tIns="0" rIns="0" bIns="0" rtlCol="0" anchor="ct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3D230D"/>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oAutofit/>
      </a:bodyPr>
      <a:lstStyle>
        <a:defPPr algn="l">
          <a:lnSpc>
            <a:spcPct val="110000"/>
          </a:lnSpc>
          <a:spcBef>
            <a:spcPts val="1000"/>
          </a:spcBef>
          <a:defRPr sz="1500" cap="none" dirty="0" err="1">
            <a:latin typeface="Montserrat" panose="00000500000000000000" pitchFamily="2" charset="0"/>
            <a:sym typeface="Montserrat" panose="00000500000000000000" pitchFamily="2" charset="0"/>
          </a:defRPr>
        </a:defPPr>
      </a:lstStyle>
    </a:txDef>
  </a:objectDefaults>
  <a:extraClrSchemeLst/>
  <a:extLst>
    <a:ext uri="{05A4C25C-085E-4340-85A3-A5531E510DB2}">
      <thm15:themeFamily xmlns:thm15="http://schemas.microsoft.com/office/thememl/2012/main" name="20230427_Präsentation_V2.pptx" id="{DE4E8E89-B44E-47EB-A7F8-22CF47DA6BDB}" vid="{BAAE4391-400C-4A7B-BD4E-E307B8A22B2A}"/>
    </a:ext>
  </a:extLst>
</a:theme>
</file>

<file path=ppt/theme/theme13.xml><?xml version="1.0" encoding="utf-8"?>
<a:theme xmlns:a="http://schemas.openxmlformats.org/drawingml/2006/main" name="1_Special slides grey">
  <a:themeElements>
    <a:clrScheme name="RPTU_Präsentation_PA">
      <a:dk1>
        <a:srgbClr val="000000"/>
      </a:dk1>
      <a:lt1>
        <a:srgbClr val="FFFFFF"/>
      </a:lt1>
      <a:dk2>
        <a:srgbClr val="042C58"/>
      </a:dk2>
      <a:lt2>
        <a:srgbClr val="69B2E7"/>
      </a:lt2>
      <a:accent1>
        <a:srgbClr val="042C58"/>
      </a:accent1>
      <a:accent2>
        <a:srgbClr val="69B2E7"/>
      </a:accent2>
      <a:accent3>
        <a:srgbClr val="507189"/>
      </a:accent3>
      <a:accent4>
        <a:srgbClr val="77B6BA"/>
      </a:accent4>
      <a:accent5>
        <a:srgbClr val="006B6B"/>
      </a:accent5>
      <a:accent6>
        <a:srgbClr val="26D07C"/>
      </a:accent6>
      <a:hlink>
        <a:srgbClr val="E31B4C"/>
      </a:hlink>
      <a:folHlink>
        <a:srgbClr val="FFA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5_Content slides grey">
  <a:themeElements>
    <a:clrScheme name="RPTU - 221118">
      <a:dk1>
        <a:srgbClr val="507189"/>
      </a:dk1>
      <a:lt1>
        <a:srgbClr val="77B6BA"/>
      </a:lt1>
      <a:dk2>
        <a:srgbClr val="042C58"/>
      </a:dk2>
      <a:lt2>
        <a:srgbClr val="69B2E7"/>
      </a:lt2>
      <a:accent1>
        <a:srgbClr val="006B6B"/>
      </a:accent1>
      <a:accent2>
        <a:srgbClr val="26D07C"/>
      </a:accent2>
      <a:accent3>
        <a:srgbClr val="4C3475"/>
      </a:accent3>
      <a:accent4>
        <a:srgbClr val="D13896"/>
      </a:accent4>
      <a:accent5>
        <a:srgbClr val="E31B4C"/>
      </a:accent5>
      <a:accent6>
        <a:srgbClr val="FFA251"/>
      </a:accent6>
      <a:hlink>
        <a:srgbClr val="000000"/>
      </a:hlink>
      <a:folHlink>
        <a:srgbClr val="FFFFFF"/>
      </a:folHlink>
    </a:clrScheme>
    <a:fontScheme name="Custom 178">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0" tIns="0" rIns="0" bIns="0" rtlCol="0" anchor="ct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3D230D"/>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oAutofit/>
      </a:bodyPr>
      <a:lstStyle>
        <a:defPPr algn="l">
          <a:lnSpc>
            <a:spcPct val="110000"/>
          </a:lnSpc>
          <a:spcBef>
            <a:spcPts val="1000"/>
          </a:spcBef>
          <a:defRPr sz="1500" cap="none" dirty="0" err="1">
            <a:latin typeface="Montserrat" panose="00000500000000000000" pitchFamily="2" charset="0"/>
            <a:sym typeface="Montserrat" panose="00000500000000000000" pitchFamily="2" charset="0"/>
          </a:defRPr>
        </a:defPPr>
      </a:lstStyle>
    </a:txDef>
  </a:objectDefaults>
  <a:extraClrSchemeLst/>
  <a:extLst>
    <a:ext uri="{05A4C25C-085E-4340-85A3-A5531E510DB2}">
      <thm15:themeFamily xmlns:thm15="http://schemas.microsoft.com/office/thememl/2012/main" name="20230427_Präsentation_V2.pptx" id="{DE4E8E89-B44E-47EB-A7F8-22CF47DA6BDB}" vid="{BAAE4391-400C-4A7B-BD4E-E307B8A22B2A}"/>
    </a:ext>
  </a:extLst>
</a:theme>
</file>

<file path=ppt/theme/theme15.xml><?xml version="1.0" encoding="utf-8"?>
<a:theme xmlns:a="http://schemas.openxmlformats.org/drawingml/2006/main" name="6_Content slides grey">
  <a:themeElements>
    <a:clrScheme name="RPTU - 221118">
      <a:dk1>
        <a:srgbClr val="507189"/>
      </a:dk1>
      <a:lt1>
        <a:srgbClr val="77B6BA"/>
      </a:lt1>
      <a:dk2>
        <a:srgbClr val="042C58"/>
      </a:dk2>
      <a:lt2>
        <a:srgbClr val="69B2E7"/>
      </a:lt2>
      <a:accent1>
        <a:srgbClr val="006B6B"/>
      </a:accent1>
      <a:accent2>
        <a:srgbClr val="26D07C"/>
      </a:accent2>
      <a:accent3>
        <a:srgbClr val="4C3475"/>
      </a:accent3>
      <a:accent4>
        <a:srgbClr val="D13896"/>
      </a:accent4>
      <a:accent5>
        <a:srgbClr val="E31B4C"/>
      </a:accent5>
      <a:accent6>
        <a:srgbClr val="FFA251"/>
      </a:accent6>
      <a:hlink>
        <a:srgbClr val="000000"/>
      </a:hlink>
      <a:folHlink>
        <a:srgbClr val="FFFFFF"/>
      </a:folHlink>
    </a:clrScheme>
    <a:fontScheme name="Custom 178">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0" tIns="0" rIns="0" bIns="0" rtlCol="0" anchor="ct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3D230D"/>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oAutofit/>
      </a:bodyPr>
      <a:lstStyle>
        <a:defPPr algn="l">
          <a:lnSpc>
            <a:spcPct val="110000"/>
          </a:lnSpc>
          <a:spcBef>
            <a:spcPts val="1000"/>
          </a:spcBef>
          <a:defRPr sz="1500" cap="none" dirty="0" err="1">
            <a:latin typeface="Montserrat" panose="00000500000000000000" pitchFamily="2" charset="0"/>
            <a:sym typeface="Montserrat" panose="00000500000000000000" pitchFamily="2" charset="0"/>
          </a:defRPr>
        </a:defPPr>
      </a:lstStyle>
    </a:txDef>
  </a:objectDefaults>
  <a:extraClrSchemeLst/>
  <a:extLst>
    <a:ext uri="{05A4C25C-085E-4340-85A3-A5531E510DB2}">
      <thm15:themeFamily xmlns:thm15="http://schemas.microsoft.com/office/thememl/2012/main" name="20230427_Präsentation_V2.pptx" id="{DE4E8E89-B44E-47EB-A7F8-22CF47DA6BDB}" vid="{BAAE4391-400C-4A7B-BD4E-E307B8A22B2A}"/>
    </a:ext>
  </a:extLst>
</a:theme>
</file>

<file path=ppt/theme/theme16.xml><?xml version="1.0" encoding="utf-8"?>
<a:theme xmlns:a="http://schemas.openxmlformats.org/drawingml/2006/main" name="7_Content slides grey">
  <a:themeElements>
    <a:clrScheme name="RPTU - 221118">
      <a:dk1>
        <a:srgbClr val="507189"/>
      </a:dk1>
      <a:lt1>
        <a:srgbClr val="77B6BA"/>
      </a:lt1>
      <a:dk2>
        <a:srgbClr val="042C58"/>
      </a:dk2>
      <a:lt2>
        <a:srgbClr val="69B2E7"/>
      </a:lt2>
      <a:accent1>
        <a:srgbClr val="006B6B"/>
      </a:accent1>
      <a:accent2>
        <a:srgbClr val="26D07C"/>
      </a:accent2>
      <a:accent3>
        <a:srgbClr val="4C3475"/>
      </a:accent3>
      <a:accent4>
        <a:srgbClr val="D13896"/>
      </a:accent4>
      <a:accent5>
        <a:srgbClr val="E31B4C"/>
      </a:accent5>
      <a:accent6>
        <a:srgbClr val="FFA251"/>
      </a:accent6>
      <a:hlink>
        <a:srgbClr val="000000"/>
      </a:hlink>
      <a:folHlink>
        <a:srgbClr val="FFFFFF"/>
      </a:folHlink>
    </a:clrScheme>
    <a:fontScheme name="Custom 178">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0" tIns="0" rIns="0" bIns="0" rtlCol="0" anchor="ct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3D230D"/>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oAutofit/>
      </a:bodyPr>
      <a:lstStyle>
        <a:defPPr algn="l">
          <a:lnSpc>
            <a:spcPct val="110000"/>
          </a:lnSpc>
          <a:spcBef>
            <a:spcPts val="1000"/>
          </a:spcBef>
          <a:defRPr sz="1500" cap="none" dirty="0" err="1">
            <a:latin typeface="Montserrat" panose="00000500000000000000" pitchFamily="2" charset="0"/>
            <a:sym typeface="Montserrat" panose="00000500000000000000" pitchFamily="2" charset="0"/>
          </a:defRPr>
        </a:defPPr>
      </a:lstStyle>
    </a:txDef>
  </a:objectDefaults>
  <a:extraClrSchemeLst/>
  <a:extLst>
    <a:ext uri="{05A4C25C-085E-4340-85A3-A5531E510DB2}">
      <thm15:themeFamily xmlns:thm15="http://schemas.microsoft.com/office/thememl/2012/main" name="20230427_Präsentation_V2.pptx" id="{DE4E8E89-B44E-47EB-A7F8-22CF47DA6BDB}" vid="{BAAE4391-400C-4A7B-BD4E-E307B8A22B2A}"/>
    </a:ext>
  </a:extLst>
</a:theme>
</file>

<file path=ppt/theme/theme17.xml><?xml version="1.0" encoding="utf-8"?>
<a:theme xmlns:a="http://schemas.openxmlformats.org/drawingml/2006/main" name="3_Content slides grey">
  <a:themeElements>
    <a:clrScheme name="RPTU - 221118">
      <a:dk1>
        <a:srgbClr val="507189"/>
      </a:dk1>
      <a:lt1>
        <a:srgbClr val="77B6BA"/>
      </a:lt1>
      <a:dk2>
        <a:srgbClr val="042C58"/>
      </a:dk2>
      <a:lt2>
        <a:srgbClr val="69B2E7"/>
      </a:lt2>
      <a:accent1>
        <a:srgbClr val="006B6B"/>
      </a:accent1>
      <a:accent2>
        <a:srgbClr val="26D07C"/>
      </a:accent2>
      <a:accent3>
        <a:srgbClr val="4C3475"/>
      </a:accent3>
      <a:accent4>
        <a:srgbClr val="D13896"/>
      </a:accent4>
      <a:accent5>
        <a:srgbClr val="E31B4C"/>
      </a:accent5>
      <a:accent6>
        <a:srgbClr val="FFA251"/>
      </a:accent6>
      <a:hlink>
        <a:srgbClr val="000000"/>
      </a:hlink>
      <a:folHlink>
        <a:srgbClr val="FFFFFF"/>
      </a:folHlink>
    </a:clrScheme>
    <a:fontScheme name="Custom 178">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0" tIns="0" rIns="0" bIns="0" rtlCol="0" anchor="ct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3D230D"/>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oAutofit/>
      </a:bodyPr>
      <a:lstStyle>
        <a:defPPr algn="l">
          <a:lnSpc>
            <a:spcPct val="110000"/>
          </a:lnSpc>
          <a:spcBef>
            <a:spcPts val="1000"/>
          </a:spcBef>
          <a:defRPr sz="1500" cap="none" dirty="0" err="1">
            <a:latin typeface="Montserrat" panose="00000500000000000000" pitchFamily="2" charset="0"/>
            <a:sym typeface="Montserrat" panose="00000500000000000000" pitchFamily="2" charset="0"/>
          </a:defRPr>
        </a:defPPr>
      </a:lstStyle>
    </a:txDef>
  </a:objectDefaults>
  <a:extraClrSchemeLst/>
  <a:extLst>
    <a:ext uri="{05A4C25C-085E-4340-85A3-A5531E510DB2}">
      <thm15:themeFamily xmlns:thm15="http://schemas.microsoft.com/office/thememl/2012/main" name="20230427_Präsentation_V2.pptx" id="{DE4E8E89-B44E-47EB-A7F8-22CF47DA6BDB}" vid="{BAAE4391-400C-4A7B-BD4E-E307B8A22B2A}"/>
    </a:ext>
  </a:extLst>
</a:theme>
</file>

<file path=ppt/theme/theme18.xml><?xml version="1.0" encoding="utf-8"?>
<a:theme xmlns:a="http://schemas.openxmlformats.org/drawingml/2006/main" name="8_Content slides grey">
  <a:themeElements>
    <a:clrScheme name="RPTU - 221118">
      <a:dk1>
        <a:srgbClr val="507189"/>
      </a:dk1>
      <a:lt1>
        <a:srgbClr val="77B6BA"/>
      </a:lt1>
      <a:dk2>
        <a:srgbClr val="042C58"/>
      </a:dk2>
      <a:lt2>
        <a:srgbClr val="69B2E7"/>
      </a:lt2>
      <a:accent1>
        <a:srgbClr val="006B6B"/>
      </a:accent1>
      <a:accent2>
        <a:srgbClr val="26D07C"/>
      </a:accent2>
      <a:accent3>
        <a:srgbClr val="4C3475"/>
      </a:accent3>
      <a:accent4>
        <a:srgbClr val="D13896"/>
      </a:accent4>
      <a:accent5>
        <a:srgbClr val="E31B4C"/>
      </a:accent5>
      <a:accent6>
        <a:srgbClr val="FFA251"/>
      </a:accent6>
      <a:hlink>
        <a:srgbClr val="000000"/>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slides grey">
  <a:themeElements>
    <a:clrScheme name="RPTU - 221118">
      <a:dk1>
        <a:srgbClr val="507189"/>
      </a:dk1>
      <a:lt1>
        <a:srgbClr val="77B6BA"/>
      </a:lt1>
      <a:dk2>
        <a:srgbClr val="042C58"/>
      </a:dk2>
      <a:lt2>
        <a:srgbClr val="69B2E7"/>
      </a:lt2>
      <a:accent1>
        <a:srgbClr val="006B6B"/>
      </a:accent1>
      <a:accent2>
        <a:srgbClr val="26D07C"/>
      </a:accent2>
      <a:accent3>
        <a:srgbClr val="4C3475"/>
      </a:accent3>
      <a:accent4>
        <a:srgbClr val="D13896"/>
      </a:accent4>
      <a:accent5>
        <a:srgbClr val="E31B4C"/>
      </a:accent5>
      <a:accent6>
        <a:srgbClr val="FFA251"/>
      </a:accent6>
      <a:hlink>
        <a:srgbClr val="000000"/>
      </a:hlink>
      <a:folHlink>
        <a:srgbClr val="FFFFFF"/>
      </a:folHlink>
    </a:clrScheme>
    <a:fontScheme name="Custom 178">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0" tIns="0" rIns="0" bIns="0" rtlCol="0" anchor="ct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3D230D"/>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oAutofit/>
      </a:bodyPr>
      <a:lstStyle>
        <a:defPPr algn="l">
          <a:lnSpc>
            <a:spcPct val="110000"/>
          </a:lnSpc>
          <a:spcBef>
            <a:spcPts val="1000"/>
          </a:spcBef>
          <a:defRPr sz="1500" cap="none" dirty="0" err="1">
            <a:latin typeface="Montserrat" panose="00000500000000000000" pitchFamily="2" charset="0"/>
            <a:sym typeface="Montserrat" panose="00000500000000000000" pitchFamily="2" charset="0"/>
          </a:defRPr>
        </a:defPPr>
      </a:lstStyle>
    </a:txDef>
  </a:objectDefaults>
  <a:extraClrSchemeLst/>
  <a:extLst>
    <a:ext uri="{05A4C25C-085E-4340-85A3-A5531E510DB2}">
      <thm15:themeFamily xmlns:thm15="http://schemas.microsoft.com/office/thememl/2012/main" name="20230427_Präsentation_V2.pptx" id="{DE4E8E89-B44E-47EB-A7F8-22CF47DA6BDB}" vid="{BAAE4391-400C-4A7B-BD4E-E307B8A22B2A}"/>
    </a:ext>
  </a:extLst>
</a:theme>
</file>

<file path=ppt/theme/theme20.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pecial slides red">
  <a:themeElements>
    <a:clrScheme name="RPTU_Präsentation_PA">
      <a:dk1>
        <a:srgbClr val="000000"/>
      </a:dk1>
      <a:lt1>
        <a:srgbClr val="FFFFFF"/>
      </a:lt1>
      <a:dk2>
        <a:srgbClr val="042C58"/>
      </a:dk2>
      <a:lt2>
        <a:srgbClr val="69B2E7"/>
      </a:lt2>
      <a:accent1>
        <a:srgbClr val="042C58"/>
      </a:accent1>
      <a:accent2>
        <a:srgbClr val="69B2E7"/>
      </a:accent2>
      <a:accent3>
        <a:srgbClr val="507189"/>
      </a:accent3>
      <a:accent4>
        <a:srgbClr val="77B6BA"/>
      </a:accent4>
      <a:accent5>
        <a:srgbClr val="006B6B"/>
      </a:accent5>
      <a:accent6>
        <a:srgbClr val="26D07C"/>
      </a:accent6>
      <a:hlink>
        <a:srgbClr val="E31B4C"/>
      </a:hlink>
      <a:folHlink>
        <a:srgbClr val="FFA252"/>
      </a:folHlink>
    </a:clrScheme>
    <a:fontScheme name="Benutzerdefiniert 1">
      <a:majorFont>
        <a:latin typeface="Red Hat Text"/>
        <a:ea typeface=""/>
        <a:cs typeface=""/>
      </a:majorFont>
      <a:minorFont>
        <a:latin typeface="Red Hat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30427_Präsentation_V2.pptx" id="{DE4E8E89-B44E-47EB-A7F8-22CF47DA6BDB}" vid="{F8E3237D-0F0D-4B52-8B22-7073C28ABB0A}"/>
    </a:ext>
  </a:extLst>
</a:theme>
</file>

<file path=ppt/theme/theme4.xml><?xml version="1.0" encoding="utf-8"?>
<a:theme xmlns:a="http://schemas.openxmlformats.org/drawingml/2006/main" name="Content slides red">
  <a:themeElements>
    <a:clrScheme name="RPTU - 221118">
      <a:dk1>
        <a:srgbClr val="507189"/>
      </a:dk1>
      <a:lt1>
        <a:srgbClr val="77B6BA"/>
      </a:lt1>
      <a:dk2>
        <a:srgbClr val="042C58"/>
      </a:dk2>
      <a:lt2>
        <a:srgbClr val="69B2E7"/>
      </a:lt2>
      <a:accent1>
        <a:srgbClr val="006B6B"/>
      </a:accent1>
      <a:accent2>
        <a:srgbClr val="26D07C"/>
      </a:accent2>
      <a:accent3>
        <a:srgbClr val="4C3475"/>
      </a:accent3>
      <a:accent4>
        <a:srgbClr val="D13896"/>
      </a:accent4>
      <a:accent5>
        <a:srgbClr val="E31B4C"/>
      </a:accent5>
      <a:accent6>
        <a:srgbClr val="FFA251"/>
      </a:accent6>
      <a:hlink>
        <a:srgbClr val="000000"/>
      </a:hlink>
      <a:folHlink>
        <a:srgbClr val="FFFFFF"/>
      </a:folHlink>
    </a:clrScheme>
    <a:fontScheme name="Custom 178">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0" tIns="0" rIns="0" bIns="0" rtlCol="0" anchor="ct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3D230D"/>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oAutofit/>
      </a:bodyPr>
      <a:lstStyle>
        <a:defPPr algn="l">
          <a:lnSpc>
            <a:spcPct val="110000"/>
          </a:lnSpc>
          <a:spcBef>
            <a:spcPts val="1000"/>
          </a:spcBef>
          <a:defRPr sz="1500" cap="none" dirty="0" err="1">
            <a:latin typeface="Montserrat" panose="00000500000000000000" pitchFamily="2" charset="0"/>
            <a:sym typeface="Montserrat" panose="00000500000000000000" pitchFamily="2" charset="0"/>
          </a:defRPr>
        </a:defPPr>
      </a:lstStyle>
    </a:txDef>
  </a:objectDefaults>
  <a:extraClrSchemeLst/>
  <a:extLst>
    <a:ext uri="{05A4C25C-085E-4340-85A3-A5531E510DB2}">
      <thm15:themeFamily xmlns:thm15="http://schemas.microsoft.com/office/thememl/2012/main" name="20230427_Präsentation_V2.pptx" id="{DE4E8E89-B44E-47EB-A7F8-22CF47DA6BDB}" vid="{BAAE4391-400C-4A7B-BD4E-E307B8A22B2A}"/>
    </a:ext>
  </a:extLst>
</a:theme>
</file>

<file path=ppt/theme/theme5.xml><?xml version="1.0" encoding="utf-8"?>
<a:theme xmlns:a="http://schemas.openxmlformats.org/drawingml/2006/main" name="Special slides green">
  <a:themeElements>
    <a:clrScheme name="RPTU_Präsentation_PA">
      <a:dk1>
        <a:srgbClr val="000000"/>
      </a:dk1>
      <a:lt1>
        <a:srgbClr val="FFFFFF"/>
      </a:lt1>
      <a:dk2>
        <a:srgbClr val="042C58"/>
      </a:dk2>
      <a:lt2>
        <a:srgbClr val="69B2E7"/>
      </a:lt2>
      <a:accent1>
        <a:srgbClr val="042C58"/>
      </a:accent1>
      <a:accent2>
        <a:srgbClr val="69B2E7"/>
      </a:accent2>
      <a:accent3>
        <a:srgbClr val="507189"/>
      </a:accent3>
      <a:accent4>
        <a:srgbClr val="77B6BA"/>
      </a:accent4>
      <a:accent5>
        <a:srgbClr val="006B6B"/>
      </a:accent5>
      <a:accent6>
        <a:srgbClr val="26D07C"/>
      </a:accent6>
      <a:hlink>
        <a:srgbClr val="E31B4C"/>
      </a:hlink>
      <a:folHlink>
        <a:srgbClr val="FFA252"/>
      </a:folHlink>
    </a:clrScheme>
    <a:fontScheme name="Benutzerdefiniert 1">
      <a:majorFont>
        <a:latin typeface="Red Hat Text"/>
        <a:ea typeface=""/>
        <a:cs typeface=""/>
      </a:majorFont>
      <a:minorFont>
        <a:latin typeface="Red Hat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30427_Präsentation_V2.pptx" id="{DE4E8E89-B44E-47EB-A7F8-22CF47DA6BDB}" vid="{F8E3237D-0F0D-4B52-8B22-7073C28ABB0A}"/>
    </a:ext>
  </a:extLst>
</a:theme>
</file>

<file path=ppt/theme/theme6.xml><?xml version="1.0" encoding="utf-8"?>
<a:theme xmlns:a="http://schemas.openxmlformats.org/drawingml/2006/main" name="Content slides green">
  <a:themeElements>
    <a:clrScheme name="RPTU - 221118">
      <a:dk1>
        <a:srgbClr val="507189"/>
      </a:dk1>
      <a:lt1>
        <a:srgbClr val="77B6BA"/>
      </a:lt1>
      <a:dk2>
        <a:srgbClr val="042C58"/>
      </a:dk2>
      <a:lt2>
        <a:srgbClr val="69B2E7"/>
      </a:lt2>
      <a:accent1>
        <a:srgbClr val="006B6B"/>
      </a:accent1>
      <a:accent2>
        <a:srgbClr val="26D07C"/>
      </a:accent2>
      <a:accent3>
        <a:srgbClr val="4C3475"/>
      </a:accent3>
      <a:accent4>
        <a:srgbClr val="D13896"/>
      </a:accent4>
      <a:accent5>
        <a:srgbClr val="E31B4C"/>
      </a:accent5>
      <a:accent6>
        <a:srgbClr val="FFA251"/>
      </a:accent6>
      <a:hlink>
        <a:srgbClr val="000000"/>
      </a:hlink>
      <a:folHlink>
        <a:srgbClr val="FFFFFF"/>
      </a:folHlink>
    </a:clrScheme>
    <a:fontScheme name="Custom 178">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0" tIns="0" rIns="0" bIns="0" rtlCol="0" anchor="ct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3D230D"/>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oAutofit/>
      </a:bodyPr>
      <a:lstStyle>
        <a:defPPr algn="l">
          <a:lnSpc>
            <a:spcPct val="110000"/>
          </a:lnSpc>
          <a:spcBef>
            <a:spcPts val="1000"/>
          </a:spcBef>
          <a:defRPr sz="1500" cap="none" dirty="0" err="1">
            <a:latin typeface="Montserrat" panose="00000500000000000000" pitchFamily="2" charset="0"/>
            <a:sym typeface="Montserrat" panose="00000500000000000000" pitchFamily="2" charset="0"/>
          </a:defRPr>
        </a:defPPr>
      </a:lstStyle>
    </a:txDef>
  </a:objectDefaults>
  <a:extraClrSchemeLst/>
  <a:extLst>
    <a:ext uri="{05A4C25C-085E-4340-85A3-A5531E510DB2}">
      <thm15:themeFamily xmlns:thm15="http://schemas.microsoft.com/office/thememl/2012/main" name="20230427_Präsentation_V2.pptx" id="{DE4E8E89-B44E-47EB-A7F8-22CF47DA6BDB}" vid="{BAAE4391-400C-4A7B-BD4E-E307B8A22B2A}"/>
    </a:ext>
  </a:extLst>
</a:theme>
</file>

<file path=ppt/theme/theme7.xml><?xml version="1.0" encoding="utf-8"?>
<a:theme xmlns:a="http://schemas.openxmlformats.org/drawingml/2006/main" name="Special slides blue">
  <a:themeElements>
    <a:clrScheme name="RPTU_Präsentation_PA">
      <a:dk1>
        <a:srgbClr val="000000"/>
      </a:dk1>
      <a:lt1>
        <a:srgbClr val="FFFFFF"/>
      </a:lt1>
      <a:dk2>
        <a:srgbClr val="042C58"/>
      </a:dk2>
      <a:lt2>
        <a:srgbClr val="69B2E7"/>
      </a:lt2>
      <a:accent1>
        <a:srgbClr val="042C58"/>
      </a:accent1>
      <a:accent2>
        <a:srgbClr val="69B2E7"/>
      </a:accent2>
      <a:accent3>
        <a:srgbClr val="507189"/>
      </a:accent3>
      <a:accent4>
        <a:srgbClr val="77B6BA"/>
      </a:accent4>
      <a:accent5>
        <a:srgbClr val="006B6B"/>
      </a:accent5>
      <a:accent6>
        <a:srgbClr val="26D07C"/>
      </a:accent6>
      <a:hlink>
        <a:srgbClr val="E31B4C"/>
      </a:hlink>
      <a:folHlink>
        <a:srgbClr val="FFA252"/>
      </a:folHlink>
    </a:clrScheme>
    <a:fontScheme name="Benutzerdefiniert 1">
      <a:majorFont>
        <a:latin typeface="Red Hat Text"/>
        <a:ea typeface=""/>
        <a:cs typeface=""/>
      </a:majorFont>
      <a:minorFont>
        <a:latin typeface="Red Hat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30427_Präsentation_V2.pptx" id="{DE4E8E89-B44E-47EB-A7F8-22CF47DA6BDB}" vid="{F8E3237D-0F0D-4B52-8B22-7073C28ABB0A}"/>
    </a:ext>
  </a:extLst>
</a:theme>
</file>

<file path=ppt/theme/theme8.xml><?xml version="1.0" encoding="utf-8"?>
<a:theme xmlns:a="http://schemas.openxmlformats.org/drawingml/2006/main" name="Content slides blue">
  <a:themeElements>
    <a:clrScheme name="RPTU - 221118">
      <a:dk1>
        <a:srgbClr val="507189"/>
      </a:dk1>
      <a:lt1>
        <a:srgbClr val="77B6BA"/>
      </a:lt1>
      <a:dk2>
        <a:srgbClr val="042C58"/>
      </a:dk2>
      <a:lt2>
        <a:srgbClr val="69B2E7"/>
      </a:lt2>
      <a:accent1>
        <a:srgbClr val="006B6B"/>
      </a:accent1>
      <a:accent2>
        <a:srgbClr val="26D07C"/>
      </a:accent2>
      <a:accent3>
        <a:srgbClr val="4C3475"/>
      </a:accent3>
      <a:accent4>
        <a:srgbClr val="D13896"/>
      </a:accent4>
      <a:accent5>
        <a:srgbClr val="E31B4C"/>
      </a:accent5>
      <a:accent6>
        <a:srgbClr val="FFA251"/>
      </a:accent6>
      <a:hlink>
        <a:srgbClr val="000000"/>
      </a:hlink>
      <a:folHlink>
        <a:srgbClr val="FFFFFF"/>
      </a:folHlink>
    </a:clrScheme>
    <a:fontScheme name="Custom 178">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0" tIns="0" rIns="0" bIns="0" rtlCol="0" anchor="ct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3D230D"/>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oAutofit/>
      </a:bodyPr>
      <a:lstStyle>
        <a:defPPr algn="l">
          <a:lnSpc>
            <a:spcPct val="110000"/>
          </a:lnSpc>
          <a:spcBef>
            <a:spcPts val="1000"/>
          </a:spcBef>
          <a:defRPr sz="1500" cap="none" dirty="0" err="1">
            <a:latin typeface="Montserrat" panose="00000500000000000000" pitchFamily="2" charset="0"/>
            <a:sym typeface="Montserrat" panose="00000500000000000000" pitchFamily="2" charset="0"/>
          </a:defRPr>
        </a:defPPr>
      </a:lstStyle>
    </a:txDef>
  </a:objectDefaults>
  <a:extraClrSchemeLst/>
  <a:extLst>
    <a:ext uri="{05A4C25C-085E-4340-85A3-A5531E510DB2}">
      <thm15:themeFamily xmlns:thm15="http://schemas.microsoft.com/office/thememl/2012/main" name="20230427_Präsentation_V2.pptx" id="{DE4E8E89-B44E-47EB-A7F8-22CF47DA6BDB}" vid="{BAAE4391-400C-4A7B-BD4E-E307B8A22B2A}"/>
    </a:ext>
  </a:extLst>
</a:theme>
</file>

<file path=ppt/theme/theme9.xml><?xml version="1.0" encoding="utf-8"?>
<a:theme xmlns:a="http://schemas.openxmlformats.org/drawingml/2006/main" name="Special slides purple">
  <a:themeElements>
    <a:clrScheme name="RPTU">
      <a:dk1>
        <a:srgbClr val="507189"/>
      </a:dk1>
      <a:lt1>
        <a:srgbClr val="77B6BA"/>
      </a:lt1>
      <a:dk2>
        <a:srgbClr val="44546A"/>
      </a:dk2>
      <a:lt2>
        <a:srgbClr val="69B2E7"/>
      </a:lt2>
      <a:accent1>
        <a:srgbClr val="006B6B"/>
      </a:accent1>
      <a:accent2>
        <a:srgbClr val="26D07C"/>
      </a:accent2>
      <a:accent3>
        <a:srgbClr val="4C3475"/>
      </a:accent3>
      <a:accent4>
        <a:srgbClr val="D13896"/>
      </a:accent4>
      <a:accent5>
        <a:srgbClr val="E31B4C"/>
      </a:accent5>
      <a:accent6>
        <a:srgbClr val="FFA251"/>
      </a:accent6>
      <a:hlink>
        <a:srgbClr val="000000"/>
      </a:hlink>
      <a:folHlink>
        <a:srgbClr val="FFFFFF"/>
      </a:folHlink>
    </a:clrScheme>
    <a:fontScheme name="Benutzerdefiniert 1">
      <a:majorFont>
        <a:latin typeface="Red Hat Text"/>
        <a:ea typeface=""/>
        <a:cs typeface=""/>
      </a:majorFont>
      <a:minorFont>
        <a:latin typeface="Red Hat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30427_Präsentation_V2.pptx" id="{DE4E8E89-B44E-47EB-A7F8-22CF47DA6BDB}" vid="{F8E3237D-0F0D-4B52-8B22-7073C28ABB0A}"/>
    </a:ext>
  </a:extLst>
</a:theme>
</file>

<file path=docProps/app.xml><?xml version="1.0" encoding="utf-8"?>
<Properties xmlns="http://schemas.openxmlformats.org/officeDocument/2006/extended-properties" xmlns:vt="http://schemas.openxmlformats.org/officeDocument/2006/docPropsVTypes">
  <Template>Formatvorlage &amp; Corporate Design iMAD_Mitarbeiter_1.1</Template>
  <TotalTime>185</TotalTime>
  <Words>787</Words>
  <Application>Microsoft Office PowerPoint</Application>
  <PresentationFormat>Widescreen</PresentationFormat>
  <Paragraphs>143</Paragraphs>
  <Slides>12</Slides>
  <Notes>1</Notes>
  <HiddenSlides>0</HiddenSlides>
  <MMClips>0</MMClips>
  <ScaleCrop>false</ScaleCrop>
  <HeadingPairs>
    <vt:vector size="8" baseType="variant">
      <vt:variant>
        <vt:lpstr>Fonts Used</vt:lpstr>
      </vt:variant>
      <vt:variant>
        <vt:i4>7</vt:i4>
      </vt:variant>
      <vt:variant>
        <vt:lpstr>Theme</vt:lpstr>
      </vt:variant>
      <vt:variant>
        <vt:i4>18</vt:i4>
      </vt:variant>
      <vt:variant>
        <vt:lpstr>Embedded OLE Servers</vt:lpstr>
      </vt:variant>
      <vt:variant>
        <vt:i4>1</vt:i4>
      </vt:variant>
      <vt:variant>
        <vt:lpstr>Slide Titles</vt:lpstr>
      </vt:variant>
      <vt:variant>
        <vt:i4>12</vt:i4>
      </vt:variant>
    </vt:vector>
  </HeadingPairs>
  <TitlesOfParts>
    <vt:vector size="38" baseType="lpstr">
      <vt:lpstr>Arial</vt:lpstr>
      <vt:lpstr>Calibri</vt:lpstr>
      <vt:lpstr>Courier New</vt:lpstr>
      <vt:lpstr>Montserrat</vt:lpstr>
      <vt:lpstr>Red Hat Text</vt:lpstr>
      <vt:lpstr>Systemschrift Normal</vt:lpstr>
      <vt:lpstr>Wingdings</vt:lpstr>
      <vt:lpstr>Special slides grey</vt:lpstr>
      <vt:lpstr>Content slides grey</vt:lpstr>
      <vt:lpstr>Special slides red</vt:lpstr>
      <vt:lpstr>Content slides red</vt:lpstr>
      <vt:lpstr>Special slides green</vt:lpstr>
      <vt:lpstr>Content slides green</vt:lpstr>
      <vt:lpstr>Special slides blue</vt:lpstr>
      <vt:lpstr>Content slides blue</vt:lpstr>
      <vt:lpstr>Special slides purple</vt:lpstr>
      <vt:lpstr>Content slides purple</vt:lpstr>
      <vt:lpstr>1_Content slides grey</vt:lpstr>
      <vt:lpstr>2_Content slides grey</vt:lpstr>
      <vt:lpstr>1_Special slides grey</vt:lpstr>
      <vt:lpstr>5_Content slides grey</vt:lpstr>
      <vt:lpstr>6_Content slides grey</vt:lpstr>
      <vt:lpstr>7_Content slides grey</vt:lpstr>
      <vt:lpstr>3_Content slides grey</vt:lpstr>
      <vt:lpstr>8_Content slides grey</vt:lpstr>
      <vt:lpstr>think-cell Folie</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TU KL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Sarvesh Telang;Aishwary Tamhankar, Nikhil Verma</dc:creator>
  <cp:lastModifiedBy>SARVESH TELANG</cp:lastModifiedBy>
  <cp:revision>189</cp:revision>
  <dcterms:created xsi:type="dcterms:W3CDTF">2018-11-16T09:24:36Z</dcterms:created>
  <dcterms:modified xsi:type="dcterms:W3CDTF">2024-09-09T10:42:06Z</dcterms:modified>
</cp:coreProperties>
</file>